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79"/>
  </p:notesMasterIdLst>
  <p:handoutMasterIdLst>
    <p:handoutMasterId r:id="rId180"/>
  </p:handoutMasterIdLst>
  <p:sldIdLst>
    <p:sldId id="256" r:id="rId2"/>
    <p:sldId id="262" r:id="rId3"/>
    <p:sldId id="263" r:id="rId4"/>
    <p:sldId id="264" r:id="rId5"/>
    <p:sldId id="265" r:id="rId6"/>
    <p:sldId id="509" r:id="rId7"/>
    <p:sldId id="266" r:id="rId8"/>
    <p:sldId id="267" r:id="rId9"/>
    <p:sldId id="268" r:id="rId10"/>
    <p:sldId id="892" r:id="rId11"/>
    <p:sldId id="923" r:id="rId12"/>
    <p:sldId id="924" r:id="rId13"/>
    <p:sldId id="1398" r:id="rId14"/>
    <p:sldId id="1017" r:id="rId15"/>
    <p:sldId id="1399" r:id="rId16"/>
    <p:sldId id="1457" r:id="rId17"/>
    <p:sldId id="1458" r:id="rId18"/>
    <p:sldId id="1459" r:id="rId19"/>
    <p:sldId id="1460" r:id="rId20"/>
    <p:sldId id="1461" r:id="rId21"/>
    <p:sldId id="1462" r:id="rId22"/>
    <p:sldId id="1463" r:id="rId23"/>
    <p:sldId id="1541" r:id="rId24"/>
    <p:sldId id="1396" r:id="rId25"/>
    <p:sldId id="1400" r:id="rId26"/>
    <p:sldId id="1021" r:id="rId27"/>
    <p:sldId id="1401" r:id="rId28"/>
    <p:sldId id="1024" r:id="rId29"/>
    <p:sldId id="1407" r:id="rId30"/>
    <p:sldId id="1464" r:id="rId31"/>
    <p:sldId id="1465" r:id="rId32"/>
    <p:sldId id="1466" r:id="rId33"/>
    <p:sldId id="1467" r:id="rId34"/>
    <p:sldId id="1468" r:id="rId35"/>
    <p:sldId id="1469" r:id="rId36"/>
    <p:sldId id="1470" r:id="rId37"/>
    <p:sldId id="1542" r:id="rId38"/>
    <p:sldId id="1025" r:id="rId39"/>
    <p:sldId id="1402" r:id="rId40"/>
    <p:sldId id="1026" r:id="rId41"/>
    <p:sldId id="1403" r:id="rId42"/>
    <p:sldId id="1029" r:id="rId43"/>
    <p:sldId id="1404" r:id="rId44"/>
    <p:sldId id="1471" r:id="rId45"/>
    <p:sldId id="1472" r:id="rId46"/>
    <p:sldId id="1473" r:id="rId47"/>
    <p:sldId id="1474" r:id="rId48"/>
    <p:sldId id="1475" r:id="rId49"/>
    <p:sldId id="1476" r:id="rId50"/>
    <p:sldId id="1477" r:id="rId51"/>
    <p:sldId id="1543" r:id="rId52"/>
    <p:sldId id="1031" r:id="rId53"/>
    <p:sldId id="1405" r:id="rId54"/>
    <p:sldId id="1033" r:id="rId55"/>
    <p:sldId id="1406" r:id="rId56"/>
    <p:sldId id="1035" r:id="rId57"/>
    <p:sldId id="1408" r:id="rId58"/>
    <p:sldId id="1478" r:id="rId59"/>
    <p:sldId id="1479" r:id="rId60"/>
    <p:sldId id="1480" r:id="rId61"/>
    <p:sldId id="1481" r:id="rId62"/>
    <p:sldId id="1482" r:id="rId63"/>
    <p:sldId id="1483" r:id="rId64"/>
    <p:sldId id="1484" r:id="rId65"/>
    <p:sldId id="1544" r:id="rId66"/>
    <p:sldId id="1409" r:id="rId67"/>
    <p:sldId id="1433" r:id="rId68"/>
    <p:sldId id="1417" r:id="rId69"/>
    <p:sldId id="1434" r:id="rId70"/>
    <p:sldId id="1418" r:id="rId71"/>
    <p:sldId id="1435" r:id="rId72"/>
    <p:sldId id="1485" r:id="rId73"/>
    <p:sldId id="1486" r:id="rId74"/>
    <p:sldId id="1487" r:id="rId75"/>
    <p:sldId id="1488" r:id="rId76"/>
    <p:sldId id="1489" r:id="rId77"/>
    <p:sldId id="1490" r:id="rId78"/>
    <p:sldId id="1491" r:id="rId79"/>
    <p:sldId id="1545" r:id="rId80"/>
    <p:sldId id="1410" r:id="rId81"/>
    <p:sldId id="1436" r:id="rId82"/>
    <p:sldId id="1419" r:id="rId83"/>
    <p:sldId id="1437" r:id="rId84"/>
    <p:sldId id="1420" r:id="rId85"/>
    <p:sldId id="1438" r:id="rId86"/>
    <p:sldId id="1492" r:id="rId87"/>
    <p:sldId id="1493" r:id="rId88"/>
    <p:sldId id="1494" r:id="rId89"/>
    <p:sldId id="1495" r:id="rId90"/>
    <p:sldId id="1496" r:id="rId91"/>
    <p:sldId id="1497" r:id="rId92"/>
    <p:sldId id="1498" r:id="rId93"/>
    <p:sldId id="1546" r:id="rId94"/>
    <p:sldId id="1412" r:id="rId95"/>
    <p:sldId id="1439" r:id="rId96"/>
    <p:sldId id="1421" r:id="rId97"/>
    <p:sldId id="1453" r:id="rId98"/>
    <p:sldId id="1422" r:id="rId99"/>
    <p:sldId id="1454" r:id="rId100"/>
    <p:sldId id="1499" r:id="rId101"/>
    <p:sldId id="1500" r:id="rId102"/>
    <p:sldId id="1501" r:id="rId103"/>
    <p:sldId id="1502" r:id="rId104"/>
    <p:sldId id="1503" r:id="rId105"/>
    <p:sldId id="1504" r:id="rId106"/>
    <p:sldId id="1505" r:id="rId107"/>
    <p:sldId id="1547" r:id="rId108"/>
    <p:sldId id="1411" r:id="rId109"/>
    <p:sldId id="1440" r:id="rId110"/>
    <p:sldId id="1423" r:id="rId111"/>
    <p:sldId id="1441" r:id="rId112"/>
    <p:sldId id="1424" r:id="rId113"/>
    <p:sldId id="1442" r:id="rId114"/>
    <p:sldId id="1506" r:id="rId115"/>
    <p:sldId id="1507" r:id="rId116"/>
    <p:sldId id="1508" r:id="rId117"/>
    <p:sldId id="1509" r:id="rId118"/>
    <p:sldId id="1510" r:id="rId119"/>
    <p:sldId id="1511" r:id="rId120"/>
    <p:sldId id="1512" r:id="rId121"/>
    <p:sldId id="1548" r:id="rId122"/>
    <p:sldId id="1413" r:id="rId123"/>
    <p:sldId id="1443" r:id="rId124"/>
    <p:sldId id="1425" r:id="rId125"/>
    <p:sldId id="1444" r:id="rId126"/>
    <p:sldId id="1426" r:id="rId127"/>
    <p:sldId id="1455" r:id="rId128"/>
    <p:sldId id="1513" r:id="rId129"/>
    <p:sldId id="1514" r:id="rId130"/>
    <p:sldId id="1515" r:id="rId131"/>
    <p:sldId id="1516" r:id="rId132"/>
    <p:sldId id="1517" r:id="rId133"/>
    <p:sldId id="1518" r:id="rId134"/>
    <p:sldId id="1519" r:id="rId135"/>
    <p:sldId id="1549" r:id="rId136"/>
    <p:sldId id="1414" r:id="rId137"/>
    <p:sldId id="1445" r:id="rId138"/>
    <p:sldId id="1427" r:id="rId139"/>
    <p:sldId id="1446" r:id="rId140"/>
    <p:sldId id="1428" r:id="rId141"/>
    <p:sldId id="1447" r:id="rId142"/>
    <p:sldId id="1520" r:id="rId143"/>
    <p:sldId id="1521" r:id="rId144"/>
    <p:sldId id="1522" r:id="rId145"/>
    <p:sldId id="1523" r:id="rId146"/>
    <p:sldId id="1524" r:id="rId147"/>
    <p:sldId id="1525" r:id="rId148"/>
    <p:sldId id="1526" r:id="rId149"/>
    <p:sldId id="1550" r:id="rId150"/>
    <p:sldId id="1415" r:id="rId151"/>
    <p:sldId id="1448" r:id="rId152"/>
    <p:sldId id="1429" r:id="rId153"/>
    <p:sldId id="1449" r:id="rId154"/>
    <p:sldId id="1430" r:id="rId155"/>
    <p:sldId id="1450" r:id="rId156"/>
    <p:sldId id="1527" r:id="rId157"/>
    <p:sldId id="1528" r:id="rId158"/>
    <p:sldId id="1529" r:id="rId159"/>
    <p:sldId id="1530" r:id="rId160"/>
    <p:sldId id="1531" r:id="rId161"/>
    <p:sldId id="1532" r:id="rId162"/>
    <p:sldId id="1533" r:id="rId163"/>
    <p:sldId id="1551" r:id="rId164"/>
    <p:sldId id="1416" r:id="rId165"/>
    <p:sldId id="1451" r:id="rId166"/>
    <p:sldId id="1431" r:id="rId167"/>
    <p:sldId id="1452" r:id="rId168"/>
    <p:sldId id="1432" r:id="rId169"/>
    <p:sldId id="1456" r:id="rId170"/>
    <p:sldId id="1534" r:id="rId171"/>
    <p:sldId id="1535" r:id="rId172"/>
    <p:sldId id="1536" r:id="rId173"/>
    <p:sldId id="1537" r:id="rId174"/>
    <p:sldId id="1538" r:id="rId175"/>
    <p:sldId id="1539" r:id="rId176"/>
    <p:sldId id="1540" r:id="rId177"/>
    <p:sldId id="508" r:id="rId17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DB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24" autoAdjust="0"/>
  </p:normalViewPr>
  <p:slideViewPr>
    <p:cSldViewPr>
      <p:cViewPr>
        <p:scale>
          <a:sx n="80" d="100"/>
          <a:sy n="80" d="100"/>
        </p:scale>
        <p:origin x="-1080" y="138"/>
      </p:cViewPr>
      <p:guideLst>
        <p:guide orient="horz" pos="2160"/>
        <p:guide pos="2880"/>
      </p:guideLst>
    </p:cSldViewPr>
  </p:slideViewPr>
  <p:outlineViewPr>
    <p:cViewPr>
      <p:scale>
        <a:sx n="33" d="100"/>
        <a:sy n="33" d="100"/>
      </p:scale>
      <p:origin x="0" y="20676"/>
    </p:cViewPr>
  </p:outlineViewPr>
  <p:notesTextViewPr>
    <p:cViewPr>
      <p:scale>
        <a:sx n="100" d="100"/>
        <a:sy n="100" d="100"/>
      </p:scale>
      <p:origin x="0" y="0"/>
    </p:cViewPr>
  </p:notesTextViewPr>
  <p:sorterViewPr>
    <p:cViewPr>
      <p:scale>
        <a:sx n="100" d="100"/>
        <a:sy n="100" d="100"/>
      </p:scale>
      <p:origin x="0" y="23568"/>
    </p:cViewPr>
  </p:sorterViewPr>
  <p:notesViewPr>
    <p:cSldViewPr>
      <p:cViewPr varScale="1">
        <p:scale>
          <a:sx n="55" d="100"/>
          <a:sy n="55" d="100"/>
        </p:scale>
        <p:origin x="-2844"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presProps" Target="presProp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viewProps" Target="viewProps.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notesMaster" Target="notesMasters/notes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handoutMaster" Target="handoutMasters/handoutMaster1.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C294813F-0DE7-4EFF-A86B-AEC0474795D6}" type="datetimeFigureOut">
              <a:rPr lang="en-US"/>
              <a:pPr>
                <a:defRPr/>
              </a:pPr>
              <a:t>8/13/2014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F11C3788-5EBB-4D60-A1B3-B5842756E61D}" type="slidenum">
              <a:rPr lang="en-US"/>
              <a:pPr>
                <a:defRPr/>
              </a:pPr>
              <a:t>‹#›</a:t>
            </a:fld>
            <a:endParaRPr lang="en-US"/>
          </a:p>
        </p:txBody>
      </p:sp>
    </p:spTree>
    <p:extLst>
      <p:ext uri="{BB962C8B-B14F-4D97-AF65-F5344CB8AC3E}">
        <p14:creationId xmlns:p14="http://schemas.microsoft.com/office/powerpoint/2010/main" val="20579847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Arial Black"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Arial Black" pitchFamily="34" charset="0"/>
              </a:defRPr>
            </a:lvl1pPr>
          </a:lstStyle>
          <a:p>
            <a:pPr>
              <a:defRPr/>
            </a:pPr>
            <a:fld id="{619C7050-E4F6-48DF-855B-8233814E2E9A}" type="datetimeFigureOut">
              <a:rPr lang="en-US"/>
              <a:pPr>
                <a:defRPr/>
              </a:pPr>
              <a:t>8/13/2014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Arial Black"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Arial Black" pitchFamily="34" charset="0"/>
              </a:defRPr>
            </a:lvl1pPr>
          </a:lstStyle>
          <a:p>
            <a:pPr>
              <a:defRPr/>
            </a:pPr>
            <a:fld id="{69E183AC-4375-41A8-99F7-00665BC31016}" type="slidenum">
              <a:rPr lang="en-US"/>
              <a:pPr>
                <a:defRPr/>
              </a:pPr>
              <a:t>‹#›</a:t>
            </a:fld>
            <a:endParaRPr lang="en-US" dirty="0"/>
          </a:p>
        </p:txBody>
      </p:sp>
    </p:spTree>
    <p:extLst>
      <p:ext uri="{BB962C8B-B14F-4D97-AF65-F5344CB8AC3E}">
        <p14:creationId xmlns:p14="http://schemas.microsoft.com/office/powerpoint/2010/main" val="38084052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Black"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Black"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Black"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Black"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Black"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9A959CF-D6B7-49AE-8D06-C90B1A265518}" type="slidenum">
              <a:rPr lang="en-US" smtClean="0"/>
              <a:pPr fontAlgn="base">
                <a:spcBef>
                  <a:spcPct val="0"/>
                </a:spcBef>
                <a:spcAft>
                  <a:spcPct val="0"/>
                </a:spcAft>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34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13AFA2D-82AB-4AAE-A945-6BDAF22E4771}" type="slidenum">
              <a:rPr lang="en-US" smtClean="0"/>
              <a:pPr fontAlgn="base">
                <a:spcBef>
                  <a:spcPct val="0"/>
                </a:spcBef>
                <a:spcAft>
                  <a:spcPct val="0"/>
                </a:spcAft>
              </a:pPr>
              <a:t>10</a:t>
            </a:fld>
            <a:endParaRPr lang="en-US" smtClean="0"/>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p:cNvSpPr>
          <p:nvPr>
            <p:ph type="sldImg"/>
          </p:nvPr>
        </p:nvSpPr>
        <p:spPr bwMode="auto">
          <a:noFill/>
          <a:ln>
            <a:solidFill>
              <a:srgbClr val="000000"/>
            </a:solidFill>
            <a:miter lim="800000"/>
            <a:headEnd/>
            <a:tailEnd/>
          </a:ln>
        </p:spPr>
      </p:sp>
      <p:sp>
        <p:nvSpPr>
          <p:cNvPr id="839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warnings</a:t>
            </a:r>
          </a:p>
        </p:txBody>
      </p:sp>
      <p:sp>
        <p:nvSpPr>
          <p:cNvPr id="839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8DC2615-7CBC-40B5-B4FB-C57E9EDCF18D}" type="slidenum">
              <a:rPr lang="en-US" smtClean="0"/>
              <a:pPr fontAlgn="base">
                <a:spcBef>
                  <a:spcPct val="0"/>
                </a:spcBef>
                <a:spcAft>
                  <a:spcPct val="0"/>
                </a:spcAft>
              </a:pPr>
              <a:t>100</a:t>
            </a:fld>
            <a:endParaRPr lang="en-US" smtClean="0"/>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p:cNvSpPr>
          <p:nvPr>
            <p:ph type="sldImg"/>
          </p:nvPr>
        </p:nvSpPr>
        <p:spPr bwMode="auto">
          <a:noFill/>
          <a:ln>
            <a:solidFill>
              <a:srgbClr val="000000"/>
            </a:solidFill>
            <a:miter lim="800000"/>
            <a:headEnd/>
            <a:tailEnd/>
          </a:ln>
        </p:spPr>
      </p:sp>
      <p:sp>
        <p:nvSpPr>
          <p:cNvPr id="860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2 minutes</a:t>
            </a:r>
          </a:p>
        </p:txBody>
      </p:sp>
      <p:sp>
        <p:nvSpPr>
          <p:cNvPr id="860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CBA05AE-5B0D-4BE1-A0E3-3480E1B53D72}" type="slidenum">
              <a:rPr lang="en-US" smtClean="0"/>
              <a:pPr fontAlgn="base">
                <a:spcBef>
                  <a:spcPct val="0"/>
                </a:spcBef>
                <a:spcAft>
                  <a:spcPct val="0"/>
                </a:spcAft>
              </a:pPr>
              <a:t>101</a:t>
            </a:fld>
            <a:endParaRPr lang="en-US" smtClean="0"/>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p:cNvSpPr>
            <a:spLocks noGrp="1" noRot="1" noChangeAspect="1"/>
          </p:cNvSpPr>
          <p:nvPr>
            <p:ph type="sldImg"/>
          </p:nvPr>
        </p:nvSpPr>
        <p:spPr bwMode="auto">
          <a:noFill/>
          <a:ln>
            <a:solidFill>
              <a:srgbClr val="000000"/>
            </a:solidFill>
            <a:miter lim="800000"/>
            <a:headEnd/>
            <a:tailEnd/>
          </a:ln>
        </p:spPr>
      </p:sp>
      <p:sp>
        <p:nvSpPr>
          <p:cNvPr id="880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1 minute</a:t>
            </a:r>
          </a:p>
        </p:txBody>
      </p:sp>
      <p:sp>
        <p:nvSpPr>
          <p:cNvPr id="880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C2A96D5-2D92-4BD7-A223-F1D3F5217335}" type="slidenum">
              <a:rPr lang="en-US" smtClean="0"/>
              <a:pPr fontAlgn="base">
                <a:spcBef>
                  <a:spcPct val="0"/>
                </a:spcBef>
                <a:spcAft>
                  <a:spcPct val="0"/>
                </a:spcAft>
              </a:pPr>
              <a:t>102</a:t>
            </a:fld>
            <a:endParaRPr lang="en-US" smtClean="0"/>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Slide Image Placeholder 1"/>
          <p:cNvSpPr>
            <a:spLocks noGrp="1" noRot="1" noChangeAspect="1"/>
          </p:cNvSpPr>
          <p:nvPr>
            <p:ph type="sldImg"/>
          </p:nvPr>
        </p:nvSpPr>
        <p:spPr bwMode="auto">
          <a:noFill/>
          <a:ln>
            <a:solidFill>
              <a:srgbClr val="000000"/>
            </a:solidFill>
            <a:miter lim="800000"/>
            <a:headEnd/>
            <a:tailEnd/>
          </a:ln>
        </p:spPr>
      </p:sp>
      <p:sp>
        <p:nvSpPr>
          <p:cNvPr id="901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10 seconds</a:t>
            </a:r>
          </a:p>
        </p:txBody>
      </p:sp>
      <p:sp>
        <p:nvSpPr>
          <p:cNvPr id="901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5390CBF-6419-4CE2-B824-7918B2E01398}" type="slidenum">
              <a:rPr lang="en-US" smtClean="0"/>
              <a:pPr fontAlgn="base">
                <a:spcBef>
                  <a:spcPct val="0"/>
                </a:spcBef>
                <a:spcAft>
                  <a:spcPct val="0"/>
                </a:spcAft>
              </a:pPr>
              <a:t>103</a:t>
            </a:fld>
            <a:endParaRPr lang="en-US" smtClean="0"/>
          </a:p>
        </p:txBody>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Image Placeholder 1"/>
          <p:cNvSpPr>
            <a:spLocks noGrp="1" noRot="1" noChangeAspect="1"/>
          </p:cNvSpPr>
          <p:nvPr>
            <p:ph type="sldImg"/>
          </p:nvPr>
        </p:nvSpPr>
        <p:spPr bwMode="auto">
          <a:noFill/>
          <a:ln>
            <a:solidFill>
              <a:srgbClr val="000000"/>
            </a:solidFill>
            <a:miter lim="800000"/>
            <a:headEnd/>
            <a:tailEnd/>
          </a:ln>
        </p:spPr>
      </p:sp>
      <p:sp>
        <p:nvSpPr>
          <p:cNvPr id="921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time</a:t>
            </a:r>
          </a:p>
        </p:txBody>
      </p:sp>
      <p:sp>
        <p:nvSpPr>
          <p:cNvPr id="921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E676A40-BC45-4316-A316-5F3635E7E9F8}" type="slidenum">
              <a:rPr lang="en-US" smtClean="0"/>
              <a:pPr fontAlgn="base">
                <a:spcBef>
                  <a:spcPct val="0"/>
                </a:spcBef>
                <a:spcAft>
                  <a:spcPct val="0"/>
                </a:spcAft>
              </a:pPr>
              <a:t>104</a:t>
            </a:fld>
            <a:endParaRPr lang="en-US" smtClean="0"/>
          </a:p>
        </p:txBody>
      </p:sp>
    </p:spTree>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Slide Image Placeholder 1"/>
          <p:cNvSpPr>
            <a:spLocks noGrp="1" noRot="1" noChangeAspect="1"/>
          </p:cNvSpPr>
          <p:nvPr>
            <p:ph type="sldImg"/>
          </p:nvPr>
        </p:nvSpPr>
        <p:spPr bwMode="auto">
          <a:noFill/>
          <a:ln>
            <a:solidFill>
              <a:srgbClr val="000000"/>
            </a:solidFill>
            <a:miter lim="800000"/>
            <a:headEnd/>
            <a:tailEnd/>
          </a:ln>
        </p:spPr>
      </p:sp>
      <p:sp>
        <p:nvSpPr>
          <p:cNvPr id="942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Prep for answers</a:t>
            </a:r>
          </a:p>
        </p:txBody>
      </p:sp>
      <p:sp>
        <p:nvSpPr>
          <p:cNvPr id="942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1F4487F-BDB0-488D-92D8-A903847268C6}" type="slidenum">
              <a:rPr lang="en-US" smtClean="0"/>
              <a:pPr fontAlgn="base">
                <a:spcBef>
                  <a:spcPct val="0"/>
                </a:spcBef>
                <a:spcAft>
                  <a:spcPct val="0"/>
                </a:spcAft>
              </a:pPr>
              <a:t>105</a:t>
            </a:fld>
            <a:endParaRPr lang="en-US" smtClean="0"/>
          </a:p>
        </p:txBody>
      </p:sp>
    </p:spTree>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p:cNvSpPr>
            <a:spLocks noGrp="1" noRot="1" noChangeAspect="1"/>
          </p:cNvSpPr>
          <p:nvPr>
            <p:ph type="sldImg"/>
          </p:nvPr>
        </p:nvSpPr>
        <p:spPr bwMode="auto">
          <a:noFill/>
          <a:ln>
            <a:solidFill>
              <a:srgbClr val="000000"/>
            </a:solidFill>
            <a:miter lim="800000"/>
            <a:headEnd/>
            <a:tailEnd/>
          </a:ln>
        </p:spPr>
      </p:sp>
      <p:sp>
        <p:nvSpPr>
          <p:cNvPr id="962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Answers</a:t>
            </a:r>
          </a:p>
        </p:txBody>
      </p:sp>
      <p:sp>
        <p:nvSpPr>
          <p:cNvPr id="962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DD7D468-EDCD-47BD-A374-50E271E52374}" type="slidenum">
              <a:rPr lang="en-US" smtClean="0"/>
              <a:pPr fontAlgn="base">
                <a:spcBef>
                  <a:spcPct val="0"/>
                </a:spcBef>
                <a:spcAft>
                  <a:spcPct val="0"/>
                </a:spcAft>
              </a:pPr>
              <a:t>106</a:t>
            </a:fld>
            <a:endParaRPr lang="en-US" smtClean="0"/>
          </a:p>
        </p:txBody>
      </p:sp>
    </p:spTree>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Round beginning slide</a:t>
            </a:r>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870154-AEE3-4D37-9BAE-A152ABEDDABB}" type="slidenum">
              <a:rPr lang="en-US" smtClean="0"/>
              <a:pPr fontAlgn="base">
                <a:spcBef>
                  <a:spcPct val="0"/>
                </a:spcBef>
                <a:spcAft>
                  <a:spcPct val="0"/>
                </a:spcAft>
              </a:pPr>
              <a:t>107</a:t>
            </a:fld>
            <a:endParaRPr lang="en-US" smtClean="0"/>
          </a:p>
        </p:txBody>
      </p:sp>
    </p:spTree>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108</a:t>
            </a:fld>
            <a:endParaRPr lang="en-US" smtClean="0"/>
          </a:p>
        </p:txBody>
      </p:sp>
    </p:spTree>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109</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368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E221DAB-FE35-4CF9-8A16-DEDB1BE2A5FC}" type="slidenum">
              <a:rPr lang="en-US" smtClean="0"/>
              <a:pPr fontAlgn="base">
                <a:spcBef>
                  <a:spcPct val="0"/>
                </a:spcBef>
                <a:spcAft>
                  <a:spcPct val="0"/>
                </a:spcAft>
              </a:pPr>
              <a:t>11</a:t>
            </a:fld>
            <a:endParaRPr lang="en-US" smtClean="0"/>
          </a:p>
        </p:txBody>
      </p:sp>
    </p:spTree>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110</a:t>
            </a:fld>
            <a:endParaRPr lang="en-US" smtClean="0"/>
          </a:p>
        </p:txBody>
      </p:sp>
    </p:spTree>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111</a:t>
            </a:fld>
            <a:endParaRPr lang="en-US" smtClean="0"/>
          </a:p>
        </p:txBody>
      </p:sp>
    </p:spTree>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112</a:t>
            </a:fld>
            <a:endParaRPr lang="en-US" smtClean="0"/>
          </a:p>
        </p:txBody>
      </p:sp>
    </p:spTree>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113</a:t>
            </a:fld>
            <a:endParaRPr lang="en-US" smtClean="0"/>
          </a:p>
        </p:txBody>
      </p:sp>
    </p:spTree>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p:cNvSpPr>
          <p:nvPr>
            <p:ph type="sldImg"/>
          </p:nvPr>
        </p:nvSpPr>
        <p:spPr bwMode="auto">
          <a:noFill/>
          <a:ln>
            <a:solidFill>
              <a:srgbClr val="000000"/>
            </a:solidFill>
            <a:miter lim="800000"/>
            <a:headEnd/>
            <a:tailEnd/>
          </a:ln>
        </p:spPr>
      </p:sp>
      <p:sp>
        <p:nvSpPr>
          <p:cNvPr id="839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warnings</a:t>
            </a:r>
          </a:p>
        </p:txBody>
      </p:sp>
      <p:sp>
        <p:nvSpPr>
          <p:cNvPr id="839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8DC2615-7CBC-40B5-B4FB-C57E9EDCF18D}" type="slidenum">
              <a:rPr lang="en-US" smtClean="0"/>
              <a:pPr fontAlgn="base">
                <a:spcBef>
                  <a:spcPct val="0"/>
                </a:spcBef>
                <a:spcAft>
                  <a:spcPct val="0"/>
                </a:spcAft>
              </a:pPr>
              <a:t>114</a:t>
            </a:fld>
            <a:endParaRPr lang="en-US" smtClean="0"/>
          </a:p>
        </p:txBody>
      </p:sp>
    </p:spTree>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p:cNvSpPr>
          <p:nvPr>
            <p:ph type="sldImg"/>
          </p:nvPr>
        </p:nvSpPr>
        <p:spPr bwMode="auto">
          <a:noFill/>
          <a:ln>
            <a:solidFill>
              <a:srgbClr val="000000"/>
            </a:solidFill>
            <a:miter lim="800000"/>
            <a:headEnd/>
            <a:tailEnd/>
          </a:ln>
        </p:spPr>
      </p:sp>
      <p:sp>
        <p:nvSpPr>
          <p:cNvPr id="860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2 minutes</a:t>
            </a:r>
          </a:p>
        </p:txBody>
      </p:sp>
      <p:sp>
        <p:nvSpPr>
          <p:cNvPr id="860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CBA05AE-5B0D-4BE1-A0E3-3480E1B53D72}" type="slidenum">
              <a:rPr lang="en-US" smtClean="0"/>
              <a:pPr fontAlgn="base">
                <a:spcBef>
                  <a:spcPct val="0"/>
                </a:spcBef>
                <a:spcAft>
                  <a:spcPct val="0"/>
                </a:spcAft>
              </a:pPr>
              <a:t>115</a:t>
            </a:fld>
            <a:endParaRPr lang="en-US" smtClean="0"/>
          </a:p>
        </p:txBody>
      </p:sp>
    </p:spTree>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p:cNvSpPr>
            <a:spLocks noGrp="1" noRot="1" noChangeAspect="1"/>
          </p:cNvSpPr>
          <p:nvPr>
            <p:ph type="sldImg"/>
          </p:nvPr>
        </p:nvSpPr>
        <p:spPr bwMode="auto">
          <a:noFill/>
          <a:ln>
            <a:solidFill>
              <a:srgbClr val="000000"/>
            </a:solidFill>
            <a:miter lim="800000"/>
            <a:headEnd/>
            <a:tailEnd/>
          </a:ln>
        </p:spPr>
      </p:sp>
      <p:sp>
        <p:nvSpPr>
          <p:cNvPr id="880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1 minute</a:t>
            </a:r>
          </a:p>
        </p:txBody>
      </p:sp>
      <p:sp>
        <p:nvSpPr>
          <p:cNvPr id="880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C2A96D5-2D92-4BD7-A223-F1D3F5217335}" type="slidenum">
              <a:rPr lang="en-US" smtClean="0"/>
              <a:pPr fontAlgn="base">
                <a:spcBef>
                  <a:spcPct val="0"/>
                </a:spcBef>
                <a:spcAft>
                  <a:spcPct val="0"/>
                </a:spcAft>
              </a:pPr>
              <a:t>116</a:t>
            </a:fld>
            <a:endParaRPr lang="en-US" smtClean="0"/>
          </a:p>
        </p:txBody>
      </p:sp>
    </p:spTree>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Slide Image Placeholder 1"/>
          <p:cNvSpPr>
            <a:spLocks noGrp="1" noRot="1" noChangeAspect="1"/>
          </p:cNvSpPr>
          <p:nvPr>
            <p:ph type="sldImg"/>
          </p:nvPr>
        </p:nvSpPr>
        <p:spPr bwMode="auto">
          <a:noFill/>
          <a:ln>
            <a:solidFill>
              <a:srgbClr val="000000"/>
            </a:solidFill>
            <a:miter lim="800000"/>
            <a:headEnd/>
            <a:tailEnd/>
          </a:ln>
        </p:spPr>
      </p:sp>
      <p:sp>
        <p:nvSpPr>
          <p:cNvPr id="901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10 seconds</a:t>
            </a:r>
          </a:p>
        </p:txBody>
      </p:sp>
      <p:sp>
        <p:nvSpPr>
          <p:cNvPr id="901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5390CBF-6419-4CE2-B824-7918B2E01398}" type="slidenum">
              <a:rPr lang="en-US" smtClean="0"/>
              <a:pPr fontAlgn="base">
                <a:spcBef>
                  <a:spcPct val="0"/>
                </a:spcBef>
                <a:spcAft>
                  <a:spcPct val="0"/>
                </a:spcAft>
              </a:pPr>
              <a:t>117</a:t>
            </a:fld>
            <a:endParaRPr lang="en-US" smtClean="0"/>
          </a:p>
        </p:txBody>
      </p:sp>
    </p:spTree>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Image Placeholder 1"/>
          <p:cNvSpPr>
            <a:spLocks noGrp="1" noRot="1" noChangeAspect="1"/>
          </p:cNvSpPr>
          <p:nvPr>
            <p:ph type="sldImg"/>
          </p:nvPr>
        </p:nvSpPr>
        <p:spPr bwMode="auto">
          <a:noFill/>
          <a:ln>
            <a:solidFill>
              <a:srgbClr val="000000"/>
            </a:solidFill>
            <a:miter lim="800000"/>
            <a:headEnd/>
            <a:tailEnd/>
          </a:ln>
        </p:spPr>
      </p:sp>
      <p:sp>
        <p:nvSpPr>
          <p:cNvPr id="921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time</a:t>
            </a:r>
          </a:p>
        </p:txBody>
      </p:sp>
      <p:sp>
        <p:nvSpPr>
          <p:cNvPr id="921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E676A40-BC45-4316-A316-5F3635E7E9F8}" type="slidenum">
              <a:rPr lang="en-US" smtClean="0"/>
              <a:pPr fontAlgn="base">
                <a:spcBef>
                  <a:spcPct val="0"/>
                </a:spcBef>
                <a:spcAft>
                  <a:spcPct val="0"/>
                </a:spcAft>
              </a:pPr>
              <a:t>118</a:t>
            </a:fld>
            <a:endParaRPr lang="en-US" smtClean="0"/>
          </a:p>
        </p:txBody>
      </p:sp>
    </p:spTree>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Slide Image Placeholder 1"/>
          <p:cNvSpPr>
            <a:spLocks noGrp="1" noRot="1" noChangeAspect="1"/>
          </p:cNvSpPr>
          <p:nvPr>
            <p:ph type="sldImg"/>
          </p:nvPr>
        </p:nvSpPr>
        <p:spPr bwMode="auto">
          <a:noFill/>
          <a:ln>
            <a:solidFill>
              <a:srgbClr val="000000"/>
            </a:solidFill>
            <a:miter lim="800000"/>
            <a:headEnd/>
            <a:tailEnd/>
          </a:ln>
        </p:spPr>
      </p:sp>
      <p:sp>
        <p:nvSpPr>
          <p:cNvPr id="942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Prep for answers</a:t>
            </a:r>
          </a:p>
        </p:txBody>
      </p:sp>
      <p:sp>
        <p:nvSpPr>
          <p:cNvPr id="942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1F4487F-BDB0-488D-92D8-A903847268C6}" type="slidenum">
              <a:rPr lang="en-US" smtClean="0"/>
              <a:pPr fontAlgn="base">
                <a:spcBef>
                  <a:spcPct val="0"/>
                </a:spcBef>
                <a:spcAft>
                  <a:spcPct val="0"/>
                </a:spcAft>
              </a:pPr>
              <a:t>119</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DDAA5C2-F21E-4576-96C8-1907E66DA09C}" type="slidenum">
              <a:rPr lang="en-US" smtClean="0"/>
              <a:pPr fontAlgn="base">
                <a:spcBef>
                  <a:spcPct val="0"/>
                </a:spcBef>
                <a:spcAft>
                  <a:spcPct val="0"/>
                </a:spcAft>
              </a:pPr>
              <a:t>12</a:t>
            </a:fld>
            <a:endParaRPr lang="en-US" smtClean="0"/>
          </a:p>
        </p:txBody>
      </p:sp>
    </p:spTree>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p:cNvSpPr>
            <a:spLocks noGrp="1" noRot="1" noChangeAspect="1"/>
          </p:cNvSpPr>
          <p:nvPr>
            <p:ph type="sldImg"/>
          </p:nvPr>
        </p:nvSpPr>
        <p:spPr bwMode="auto">
          <a:noFill/>
          <a:ln>
            <a:solidFill>
              <a:srgbClr val="000000"/>
            </a:solidFill>
            <a:miter lim="800000"/>
            <a:headEnd/>
            <a:tailEnd/>
          </a:ln>
        </p:spPr>
      </p:sp>
      <p:sp>
        <p:nvSpPr>
          <p:cNvPr id="962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Answers</a:t>
            </a:r>
          </a:p>
        </p:txBody>
      </p:sp>
      <p:sp>
        <p:nvSpPr>
          <p:cNvPr id="962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DD7D468-EDCD-47BD-A374-50E271E52374}" type="slidenum">
              <a:rPr lang="en-US" smtClean="0"/>
              <a:pPr fontAlgn="base">
                <a:spcBef>
                  <a:spcPct val="0"/>
                </a:spcBef>
                <a:spcAft>
                  <a:spcPct val="0"/>
                </a:spcAft>
              </a:pPr>
              <a:t>120</a:t>
            </a:fld>
            <a:endParaRPr lang="en-US" smtClean="0"/>
          </a:p>
        </p:txBody>
      </p:sp>
    </p:spTree>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Round beginning slide</a:t>
            </a:r>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870154-AEE3-4D37-9BAE-A152ABEDDABB}" type="slidenum">
              <a:rPr lang="en-US" smtClean="0"/>
              <a:pPr fontAlgn="base">
                <a:spcBef>
                  <a:spcPct val="0"/>
                </a:spcBef>
                <a:spcAft>
                  <a:spcPct val="0"/>
                </a:spcAft>
              </a:pPr>
              <a:t>121</a:t>
            </a:fld>
            <a:endParaRPr lang="en-US" smtClean="0"/>
          </a:p>
        </p:txBody>
      </p:sp>
    </p:spTree>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122</a:t>
            </a:fld>
            <a:endParaRPr lang="en-US" smtClean="0"/>
          </a:p>
        </p:txBody>
      </p:sp>
    </p:spTree>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123</a:t>
            </a:fld>
            <a:endParaRPr lang="en-US" smtClean="0"/>
          </a:p>
        </p:txBody>
      </p:sp>
    </p:spTree>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124</a:t>
            </a:fld>
            <a:endParaRPr lang="en-US" smtClean="0"/>
          </a:p>
        </p:txBody>
      </p:sp>
    </p:spTree>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125</a:t>
            </a:fld>
            <a:endParaRPr lang="en-US" smtClean="0"/>
          </a:p>
        </p:txBody>
      </p:sp>
    </p:spTree>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126</a:t>
            </a:fld>
            <a:endParaRPr lang="en-US" smtClean="0"/>
          </a:p>
        </p:txBody>
      </p:sp>
    </p:spTree>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127</a:t>
            </a:fld>
            <a:endParaRPr lang="en-US" smtClean="0"/>
          </a:p>
        </p:txBody>
      </p:sp>
    </p:spTree>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p:cNvSpPr>
          <p:nvPr>
            <p:ph type="sldImg"/>
          </p:nvPr>
        </p:nvSpPr>
        <p:spPr bwMode="auto">
          <a:noFill/>
          <a:ln>
            <a:solidFill>
              <a:srgbClr val="000000"/>
            </a:solidFill>
            <a:miter lim="800000"/>
            <a:headEnd/>
            <a:tailEnd/>
          </a:ln>
        </p:spPr>
      </p:sp>
      <p:sp>
        <p:nvSpPr>
          <p:cNvPr id="839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warnings</a:t>
            </a:r>
          </a:p>
        </p:txBody>
      </p:sp>
      <p:sp>
        <p:nvSpPr>
          <p:cNvPr id="839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8DC2615-7CBC-40B5-B4FB-C57E9EDCF18D}" type="slidenum">
              <a:rPr lang="en-US" smtClean="0"/>
              <a:pPr fontAlgn="base">
                <a:spcBef>
                  <a:spcPct val="0"/>
                </a:spcBef>
                <a:spcAft>
                  <a:spcPct val="0"/>
                </a:spcAft>
              </a:pPr>
              <a:t>128</a:t>
            </a:fld>
            <a:endParaRPr lang="en-US" smtClean="0"/>
          </a:p>
        </p:txBody>
      </p:sp>
    </p:spTree>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p:cNvSpPr>
          <p:nvPr>
            <p:ph type="sldImg"/>
          </p:nvPr>
        </p:nvSpPr>
        <p:spPr bwMode="auto">
          <a:noFill/>
          <a:ln>
            <a:solidFill>
              <a:srgbClr val="000000"/>
            </a:solidFill>
            <a:miter lim="800000"/>
            <a:headEnd/>
            <a:tailEnd/>
          </a:ln>
        </p:spPr>
      </p:sp>
      <p:sp>
        <p:nvSpPr>
          <p:cNvPr id="860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2 minutes</a:t>
            </a:r>
          </a:p>
        </p:txBody>
      </p:sp>
      <p:sp>
        <p:nvSpPr>
          <p:cNvPr id="860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CBA05AE-5B0D-4BE1-A0E3-3480E1B53D72}" type="slidenum">
              <a:rPr lang="en-US" smtClean="0"/>
              <a:pPr fontAlgn="base">
                <a:spcBef>
                  <a:spcPct val="0"/>
                </a:spcBef>
                <a:spcAft>
                  <a:spcPct val="0"/>
                </a:spcAft>
              </a:pPr>
              <a:t>129</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DDAA5C2-F21E-4576-96C8-1907E66DA09C}" type="slidenum">
              <a:rPr lang="en-US" smtClean="0"/>
              <a:pPr fontAlgn="base">
                <a:spcBef>
                  <a:spcPct val="0"/>
                </a:spcBef>
                <a:spcAft>
                  <a:spcPct val="0"/>
                </a:spcAft>
              </a:pPr>
              <a:t>13</a:t>
            </a:fld>
            <a:endParaRPr lang="en-US" smtClean="0"/>
          </a:p>
        </p:txBody>
      </p:sp>
    </p:spTree>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p:cNvSpPr>
            <a:spLocks noGrp="1" noRot="1" noChangeAspect="1"/>
          </p:cNvSpPr>
          <p:nvPr>
            <p:ph type="sldImg"/>
          </p:nvPr>
        </p:nvSpPr>
        <p:spPr bwMode="auto">
          <a:noFill/>
          <a:ln>
            <a:solidFill>
              <a:srgbClr val="000000"/>
            </a:solidFill>
            <a:miter lim="800000"/>
            <a:headEnd/>
            <a:tailEnd/>
          </a:ln>
        </p:spPr>
      </p:sp>
      <p:sp>
        <p:nvSpPr>
          <p:cNvPr id="880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1 minute</a:t>
            </a:r>
          </a:p>
        </p:txBody>
      </p:sp>
      <p:sp>
        <p:nvSpPr>
          <p:cNvPr id="880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C2A96D5-2D92-4BD7-A223-F1D3F5217335}" type="slidenum">
              <a:rPr lang="en-US" smtClean="0"/>
              <a:pPr fontAlgn="base">
                <a:spcBef>
                  <a:spcPct val="0"/>
                </a:spcBef>
                <a:spcAft>
                  <a:spcPct val="0"/>
                </a:spcAft>
              </a:pPr>
              <a:t>130</a:t>
            </a:fld>
            <a:endParaRPr lang="en-US" smtClean="0"/>
          </a:p>
        </p:txBody>
      </p:sp>
    </p:spTree>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Slide Image Placeholder 1"/>
          <p:cNvSpPr>
            <a:spLocks noGrp="1" noRot="1" noChangeAspect="1"/>
          </p:cNvSpPr>
          <p:nvPr>
            <p:ph type="sldImg"/>
          </p:nvPr>
        </p:nvSpPr>
        <p:spPr bwMode="auto">
          <a:noFill/>
          <a:ln>
            <a:solidFill>
              <a:srgbClr val="000000"/>
            </a:solidFill>
            <a:miter lim="800000"/>
            <a:headEnd/>
            <a:tailEnd/>
          </a:ln>
        </p:spPr>
      </p:sp>
      <p:sp>
        <p:nvSpPr>
          <p:cNvPr id="901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10 seconds</a:t>
            </a:r>
          </a:p>
        </p:txBody>
      </p:sp>
      <p:sp>
        <p:nvSpPr>
          <p:cNvPr id="901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5390CBF-6419-4CE2-B824-7918B2E01398}" type="slidenum">
              <a:rPr lang="en-US" smtClean="0"/>
              <a:pPr fontAlgn="base">
                <a:spcBef>
                  <a:spcPct val="0"/>
                </a:spcBef>
                <a:spcAft>
                  <a:spcPct val="0"/>
                </a:spcAft>
              </a:pPr>
              <a:t>131</a:t>
            </a:fld>
            <a:endParaRPr lang="en-US" smtClean="0"/>
          </a:p>
        </p:txBody>
      </p:sp>
    </p:spTree>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Image Placeholder 1"/>
          <p:cNvSpPr>
            <a:spLocks noGrp="1" noRot="1" noChangeAspect="1"/>
          </p:cNvSpPr>
          <p:nvPr>
            <p:ph type="sldImg"/>
          </p:nvPr>
        </p:nvSpPr>
        <p:spPr bwMode="auto">
          <a:noFill/>
          <a:ln>
            <a:solidFill>
              <a:srgbClr val="000000"/>
            </a:solidFill>
            <a:miter lim="800000"/>
            <a:headEnd/>
            <a:tailEnd/>
          </a:ln>
        </p:spPr>
      </p:sp>
      <p:sp>
        <p:nvSpPr>
          <p:cNvPr id="921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time</a:t>
            </a:r>
          </a:p>
        </p:txBody>
      </p:sp>
      <p:sp>
        <p:nvSpPr>
          <p:cNvPr id="921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E676A40-BC45-4316-A316-5F3635E7E9F8}" type="slidenum">
              <a:rPr lang="en-US" smtClean="0"/>
              <a:pPr fontAlgn="base">
                <a:spcBef>
                  <a:spcPct val="0"/>
                </a:spcBef>
                <a:spcAft>
                  <a:spcPct val="0"/>
                </a:spcAft>
              </a:pPr>
              <a:t>132</a:t>
            </a:fld>
            <a:endParaRPr lang="en-US" smtClean="0"/>
          </a:p>
        </p:txBody>
      </p:sp>
    </p:spTree>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Slide Image Placeholder 1"/>
          <p:cNvSpPr>
            <a:spLocks noGrp="1" noRot="1" noChangeAspect="1"/>
          </p:cNvSpPr>
          <p:nvPr>
            <p:ph type="sldImg"/>
          </p:nvPr>
        </p:nvSpPr>
        <p:spPr bwMode="auto">
          <a:noFill/>
          <a:ln>
            <a:solidFill>
              <a:srgbClr val="000000"/>
            </a:solidFill>
            <a:miter lim="800000"/>
            <a:headEnd/>
            <a:tailEnd/>
          </a:ln>
        </p:spPr>
      </p:sp>
      <p:sp>
        <p:nvSpPr>
          <p:cNvPr id="942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Prep for answers</a:t>
            </a:r>
          </a:p>
        </p:txBody>
      </p:sp>
      <p:sp>
        <p:nvSpPr>
          <p:cNvPr id="942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1F4487F-BDB0-488D-92D8-A903847268C6}" type="slidenum">
              <a:rPr lang="en-US" smtClean="0"/>
              <a:pPr fontAlgn="base">
                <a:spcBef>
                  <a:spcPct val="0"/>
                </a:spcBef>
                <a:spcAft>
                  <a:spcPct val="0"/>
                </a:spcAft>
              </a:pPr>
              <a:t>133</a:t>
            </a:fld>
            <a:endParaRPr lang="en-US" smtClean="0"/>
          </a:p>
        </p:txBody>
      </p:sp>
    </p:spTree>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p:cNvSpPr>
            <a:spLocks noGrp="1" noRot="1" noChangeAspect="1"/>
          </p:cNvSpPr>
          <p:nvPr>
            <p:ph type="sldImg"/>
          </p:nvPr>
        </p:nvSpPr>
        <p:spPr bwMode="auto">
          <a:noFill/>
          <a:ln>
            <a:solidFill>
              <a:srgbClr val="000000"/>
            </a:solidFill>
            <a:miter lim="800000"/>
            <a:headEnd/>
            <a:tailEnd/>
          </a:ln>
        </p:spPr>
      </p:sp>
      <p:sp>
        <p:nvSpPr>
          <p:cNvPr id="962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Answers</a:t>
            </a:r>
          </a:p>
        </p:txBody>
      </p:sp>
      <p:sp>
        <p:nvSpPr>
          <p:cNvPr id="962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DD7D468-EDCD-47BD-A374-50E271E52374}" type="slidenum">
              <a:rPr lang="en-US" smtClean="0"/>
              <a:pPr fontAlgn="base">
                <a:spcBef>
                  <a:spcPct val="0"/>
                </a:spcBef>
                <a:spcAft>
                  <a:spcPct val="0"/>
                </a:spcAft>
              </a:pPr>
              <a:t>134</a:t>
            </a:fld>
            <a:endParaRPr lang="en-US" smtClean="0"/>
          </a:p>
        </p:txBody>
      </p:sp>
    </p:spTree>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Round beginning slide</a:t>
            </a:r>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870154-AEE3-4D37-9BAE-A152ABEDDABB}" type="slidenum">
              <a:rPr lang="en-US" smtClean="0"/>
              <a:pPr fontAlgn="base">
                <a:spcBef>
                  <a:spcPct val="0"/>
                </a:spcBef>
                <a:spcAft>
                  <a:spcPct val="0"/>
                </a:spcAft>
              </a:pPr>
              <a:t>135</a:t>
            </a:fld>
            <a:endParaRPr lang="en-US" smtClean="0"/>
          </a:p>
        </p:txBody>
      </p:sp>
    </p:spTree>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136</a:t>
            </a:fld>
            <a:endParaRPr lang="en-US" smtClean="0"/>
          </a:p>
        </p:txBody>
      </p:sp>
    </p:spTree>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137</a:t>
            </a:fld>
            <a:endParaRPr lang="en-US" smtClean="0"/>
          </a:p>
        </p:txBody>
      </p:sp>
    </p:spTree>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138</a:t>
            </a:fld>
            <a:endParaRPr lang="en-US" smtClean="0"/>
          </a:p>
        </p:txBody>
      </p:sp>
    </p:spTree>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139</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430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207D9C5-21A0-4C17-AAC0-752D862AAEAA}" type="slidenum">
              <a:rPr lang="en-US" smtClean="0"/>
              <a:pPr fontAlgn="base">
                <a:spcBef>
                  <a:spcPct val="0"/>
                </a:spcBef>
                <a:spcAft>
                  <a:spcPct val="0"/>
                </a:spcAft>
              </a:pPr>
              <a:t>14</a:t>
            </a:fld>
            <a:endParaRPr lang="en-US" smtClean="0"/>
          </a:p>
        </p:txBody>
      </p:sp>
    </p:spTree>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140</a:t>
            </a:fld>
            <a:endParaRPr lang="en-US" smtClean="0"/>
          </a:p>
        </p:txBody>
      </p:sp>
    </p:spTree>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141</a:t>
            </a:fld>
            <a:endParaRPr lang="en-US" smtClean="0"/>
          </a:p>
        </p:txBody>
      </p:sp>
    </p:spTree>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p:cNvSpPr>
          <p:nvPr>
            <p:ph type="sldImg"/>
          </p:nvPr>
        </p:nvSpPr>
        <p:spPr bwMode="auto">
          <a:noFill/>
          <a:ln>
            <a:solidFill>
              <a:srgbClr val="000000"/>
            </a:solidFill>
            <a:miter lim="800000"/>
            <a:headEnd/>
            <a:tailEnd/>
          </a:ln>
        </p:spPr>
      </p:sp>
      <p:sp>
        <p:nvSpPr>
          <p:cNvPr id="839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warnings</a:t>
            </a:r>
          </a:p>
        </p:txBody>
      </p:sp>
      <p:sp>
        <p:nvSpPr>
          <p:cNvPr id="839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8DC2615-7CBC-40B5-B4FB-C57E9EDCF18D}" type="slidenum">
              <a:rPr lang="en-US" smtClean="0"/>
              <a:pPr fontAlgn="base">
                <a:spcBef>
                  <a:spcPct val="0"/>
                </a:spcBef>
                <a:spcAft>
                  <a:spcPct val="0"/>
                </a:spcAft>
              </a:pPr>
              <a:t>142</a:t>
            </a:fld>
            <a:endParaRPr lang="en-US" smtClean="0"/>
          </a:p>
        </p:txBody>
      </p:sp>
    </p:spTree>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p:cNvSpPr>
          <p:nvPr>
            <p:ph type="sldImg"/>
          </p:nvPr>
        </p:nvSpPr>
        <p:spPr bwMode="auto">
          <a:noFill/>
          <a:ln>
            <a:solidFill>
              <a:srgbClr val="000000"/>
            </a:solidFill>
            <a:miter lim="800000"/>
            <a:headEnd/>
            <a:tailEnd/>
          </a:ln>
        </p:spPr>
      </p:sp>
      <p:sp>
        <p:nvSpPr>
          <p:cNvPr id="860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2 minutes</a:t>
            </a:r>
          </a:p>
        </p:txBody>
      </p:sp>
      <p:sp>
        <p:nvSpPr>
          <p:cNvPr id="860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CBA05AE-5B0D-4BE1-A0E3-3480E1B53D72}" type="slidenum">
              <a:rPr lang="en-US" smtClean="0"/>
              <a:pPr fontAlgn="base">
                <a:spcBef>
                  <a:spcPct val="0"/>
                </a:spcBef>
                <a:spcAft>
                  <a:spcPct val="0"/>
                </a:spcAft>
              </a:pPr>
              <a:t>143</a:t>
            </a:fld>
            <a:endParaRPr lang="en-US" smtClean="0"/>
          </a:p>
        </p:txBody>
      </p:sp>
    </p:spTree>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p:cNvSpPr>
            <a:spLocks noGrp="1" noRot="1" noChangeAspect="1"/>
          </p:cNvSpPr>
          <p:nvPr>
            <p:ph type="sldImg"/>
          </p:nvPr>
        </p:nvSpPr>
        <p:spPr bwMode="auto">
          <a:noFill/>
          <a:ln>
            <a:solidFill>
              <a:srgbClr val="000000"/>
            </a:solidFill>
            <a:miter lim="800000"/>
            <a:headEnd/>
            <a:tailEnd/>
          </a:ln>
        </p:spPr>
      </p:sp>
      <p:sp>
        <p:nvSpPr>
          <p:cNvPr id="880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1 minute</a:t>
            </a:r>
          </a:p>
        </p:txBody>
      </p:sp>
      <p:sp>
        <p:nvSpPr>
          <p:cNvPr id="880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C2A96D5-2D92-4BD7-A223-F1D3F5217335}" type="slidenum">
              <a:rPr lang="en-US" smtClean="0"/>
              <a:pPr fontAlgn="base">
                <a:spcBef>
                  <a:spcPct val="0"/>
                </a:spcBef>
                <a:spcAft>
                  <a:spcPct val="0"/>
                </a:spcAft>
              </a:pPr>
              <a:t>144</a:t>
            </a:fld>
            <a:endParaRPr lang="en-US" smtClean="0"/>
          </a:p>
        </p:txBody>
      </p:sp>
    </p:spTree>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Slide Image Placeholder 1"/>
          <p:cNvSpPr>
            <a:spLocks noGrp="1" noRot="1" noChangeAspect="1"/>
          </p:cNvSpPr>
          <p:nvPr>
            <p:ph type="sldImg"/>
          </p:nvPr>
        </p:nvSpPr>
        <p:spPr bwMode="auto">
          <a:noFill/>
          <a:ln>
            <a:solidFill>
              <a:srgbClr val="000000"/>
            </a:solidFill>
            <a:miter lim="800000"/>
            <a:headEnd/>
            <a:tailEnd/>
          </a:ln>
        </p:spPr>
      </p:sp>
      <p:sp>
        <p:nvSpPr>
          <p:cNvPr id="901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10 seconds</a:t>
            </a:r>
          </a:p>
        </p:txBody>
      </p:sp>
      <p:sp>
        <p:nvSpPr>
          <p:cNvPr id="901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5390CBF-6419-4CE2-B824-7918B2E01398}" type="slidenum">
              <a:rPr lang="en-US" smtClean="0"/>
              <a:pPr fontAlgn="base">
                <a:spcBef>
                  <a:spcPct val="0"/>
                </a:spcBef>
                <a:spcAft>
                  <a:spcPct val="0"/>
                </a:spcAft>
              </a:pPr>
              <a:t>145</a:t>
            </a:fld>
            <a:endParaRPr lang="en-US" smtClean="0"/>
          </a:p>
        </p:txBody>
      </p:sp>
    </p:spTree>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Image Placeholder 1"/>
          <p:cNvSpPr>
            <a:spLocks noGrp="1" noRot="1" noChangeAspect="1"/>
          </p:cNvSpPr>
          <p:nvPr>
            <p:ph type="sldImg"/>
          </p:nvPr>
        </p:nvSpPr>
        <p:spPr bwMode="auto">
          <a:noFill/>
          <a:ln>
            <a:solidFill>
              <a:srgbClr val="000000"/>
            </a:solidFill>
            <a:miter lim="800000"/>
            <a:headEnd/>
            <a:tailEnd/>
          </a:ln>
        </p:spPr>
      </p:sp>
      <p:sp>
        <p:nvSpPr>
          <p:cNvPr id="921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time</a:t>
            </a:r>
          </a:p>
        </p:txBody>
      </p:sp>
      <p:sp>
        <p:nvSpPr>
          <p:cNvPr id="921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E676A40-BC45-4316-A316-5F3635E7E9F8}" type="slidenum">
              <a:rPr lang="en-US" smtClean="0"/>
              <a:pPr fontAlgn="base">
                <a:spcBef>
                  <a:spcPct val="0"/>
                </a:spcBef>
                <a:spcAft>
                  <a:spcPct val="0"/>
                </a:spcAft>
              </a:pPr>
              <a:t>146</a:t>
            </a:fld>
            <a:endParaRPr lang="en-US" smtClean="0"/>
          </a:p>
        </p:txBody>
      </p:sp>
    </p:spTree>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Slide Image Placeholder 1"/>
          <p:cNvSpPr>
            <a:spLocks noGrp="1" noRot="1" noChangeAspect="1"/>
          </p:cNvSpPr>
          <p:nvPr>
            <p:ph type="sldImg"/>
          </p:nvPr>
        </p:nvSpPr>
        <p:spPr bwMode="auto">
          <a:noFill/>
          <a:ln>
            <a:solidFill>
              <a:srgbClr val="000000"/>
            </a:solidFill>
            <a:miter lim="800000"/>
            <a:headEnd/>
            <a:tailEnd/>
          </a:ln>
        </p:spPr>
      </p:sp>
      <p:sp>
        <p:nvSpPr>
          <p:cNvPr id="942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Prep for answers</a:t>
            </a:r>
          </a:p>
        </p:txBody>
      </p:sp>
      <p:sp>
        <p:nvSpPr>
          <p:cNvPr id="942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1F4487F-BDB0-488D-92D8-A903847268C6}" type="slidenum">
              <a:rPr lang="en-US" smtClean="0"/>
              <a:pPr fontAlgn="base">
                <a:spcBef>
                  <a:spcPct val="0"/>
                </a:spcBef>
                <a:spcAft>
                  <a:spcPct val="0"/>
                </a:spcAft>
              </a:pPr>
              <a:t>147</a:t>
            </a:fld>
            <a:endParaRPr lang="en-US" smtClean="0"/>
          </a:p>
        </p:txBody>
      </p:sp>
    </p:spTree>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p:cNvSpPr>
            <a:spLocks noGrp="1" noRot="1" noChangeAspect="1"/>
          </p:cNvSpPr>
          <p:nvPr>
            <p:ph type="sldImg"/>
          </p:nvPr>
        </p:nvSpPr>
        <p:spPr bwMode="auto">
          <a:noFill/>
          <a:ln>
            <a:solidFill>
              <a:srgbClr val="000000"/>
            </a:solidFill>
            <a:miter lim="800000"/>
            <a:headEnd/>
            <a:tailEnd/>
          </a:ln>
        </p:spPr>
      </p:sp>
      <p:sp>
        <p:nvSpPr>
          <p:cNvPr id="962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Answers</a:t>
            </a:r>
          </a:p>
        </p:txBody>
      </p:sp>
      <p:sp>
        <p:nvSpPr>
          <p:cNvPr id="962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DD7D468-EDCD-47BD-A374-50E271E52374}" type="slidenum">
              <a:rPr lang="en-US" smtClean="0"/>
              <a:pPr fontAlgn="base">
                <a:spcBef>
                  <a:spcPct val="0"/>
                </a:spcBef>
                <a:spcAft>
                  <a:spcPct val="0"/>
                </a:spcAft>
              </a:pPr>
              <a:t>148</a:t>
            </a:fld>
            <a:endParaRPr lang="en-US" smtClean="0"/>
          </a:p>
        </p:txBody>
      </p:sp>
    </p:spTree>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Round beginning slide</a:t>
            </a:r>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870154-AEE3-4D37-9BAE-A152ABEDDABB}" type="slidenum">
              <a:rPr lang="en-US" smtClean="0"/>
              <a:pPr fontAlgn="base">
                <a:spcBef>
                  <a:spcPct val="0"/>
                </a:spcBef>
                <a:spcAft>
                  <a:spcPct val="0"/>
                </a:spcAft>
              </a:pPr>
              <a:t>149</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430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207D9C5-21A0-4C17-AAC0-752D862AAEAA}" type="slidenum">
              <a:rPr lang="en-US" smtClean="0"/>
              <a:pPr fontAlgn="base">
                <a:spcBef>
                  <a:spcPct val="0"/>
                </a:spcBef>
                <a:spcAft>
                  <a:spcPct val="0"/>
                </a:spcAft>
              </a:pPr>
              <a:t>15</a:t>
            </a:fld>
            <a:endParaRPr lang="en-US" smtClean="0"/>
          </a:p>
        </p:txBody>
      </p:sp>
    </p:spTree>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150</a:t>
            </a:fld>
            <a:endParaRPr lang="en-US" smtClean="0"/>
          </a:p>
        </p:txBody>
      </p:sp>
    </p:spTree>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151</a:t>
            </a:fld>
            <a:endParaRPr lang="en-US" smtClean="0"/>
          </a:p>
        </p:txBody>
      </p:sp>
    </p:spTree>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152</a:t>
            </a:fld>
            <a:endParaRPr lang="en-US" smtClean="0"/>
          </a:p>
        </p:txBody>
      </p:sp>
    </p:spTree>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153</a:t>
            </a:fld>
            <a:endParaRPr lang="en-US" smtClean="0"/>
          </a:p>
        </p:txBody>
      </p:sp>
    </p:spTree>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154</a:t>
            </a:fld>
            <a:endParaRPr lang="en-US" smtClean="0"/>
          </a:p>
        </p:txBody>
      </p:sp>
    </p:spTree>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155</a:t>
            </a:fld>
            <a:endParaRPr lang="en-US" smtClean="0"/>
          </a:p>
        </p:txBody>
      </p:sp>
    </p:spTree>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p:cNvSpPr>
          <p:nvPr>
            <p:ph type="sldImg"/>
          </p:nvPr>
        </p:nvSpPr>
        <p:spPr bwMode="auto">
          <a:noFill/>
          <a:ln>
            <a:solidFill>
              <a:srgbClr val="000000"/>
            </a:solidFill>
            <a:miter lim="800000"/>
            <a:headEnd/>
            <a:tailEnd/>
          </a:ln>
        </p:spPr>
      </p:sp>
      <p:sp>
        <p:nvSpPr>
          <p:cNvPr id="839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warnings</a:t>
            </a:r>
          </a:p>
        </p:txBody>
      </p:sp>
      <p:sp>
        <p:nvSpPr>
          <p:cNvPr id="839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8DC2615-7CBC-40B5-B4FB-C57E9EDCF18D}" type="slidenum">
              <a:rPr lang="en-US" smtClean="0"/>
              <a:pPr fontAlgn="base">
                <a:spcBef>
                  <a:spcPct val="0"/>
                </a:spcBef>
                <a:spcAft>
                  <a:spcPct val="0"/>
                </a:spcAft>
              </a:pPr>
              <a:t>156</a:t>
            </a:fld>
            <a:endParaRPr lang="en-US" smtClean="0"/>
          </a:p>
        </p:txBody>
      </p:sp>
    </p:spTree>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p:cNvSpPr>
          <p:nvPr>
            <p:ph type="sldImg"/>
          </p:nvPr>
        </p:nvSpPr>
        <p:spPr bwMode="auto">
          <a:noFill/>
          <a:ln>
            <a:solidFill>
              <a:srgbClr val="000000"/>
            </a:solidFill>
            <a:miter lim="800000"/>
            <a:headEnd/>
            <a:tailEnd/>
          </a:ln>
        </p:spPr>
      </p:sp>
      <p:sp>
        <p:nvSpPr>
          <p:cNvPr id="860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2 minutes</a:t>
            </a:r>
          </a:p>
        </p:txBody>
      </p:sp>
      <p:sp>
        <p:nvSpPr>
          <p:cNvPr id="860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CBA05AE-5B0D-4BE1-A0E3-3480E1B53D72}" type="slidenum">
              <a:rPr lang="en-US" smtClean="0"/>
              <a:pPr fontAlgn="base">
                <a:spcBef>
                  <a:spcPct val="0"/>
                </a:spcBef>
                <a:spcAft>
                  <a:spcPct val="0"/>
                </a:spcAft>
              </a:pPr>
              <a:t>157</a:t>
            </a:fld>
            <a:endParaRPr lang="en-US" smtClean="0"/>
          </a:p>
        </p:txBody>
      </p:sp>
    </p:spTree>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p:cNvSpPr>
            <a:spLocks noGrp="1" noRot="1" noChangeAspect="1"/>
          </p:cNvSpPr>
          <p:nvPr>
            <p:ph type="sldImg"/>
          </p:nvPr>
        </p:nvSpPr>
        <p:spPr bwMode="auto">
          <a:noFill/>
          <a:ln>
            <a:solidFill>
              <a:srgbClr val="000000"/>
            </a:solidFill>
            <a:miter lim="800000"/>
            <a:headEnd/>
            <a:tailEnd/>
          </a:ln>
        </p:spPr>
      </p:sp>
      <p:sp>
        <p:nvSpPr>
          <p:cNvPr id="880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1 minute</a:t>
            </a:r>
          </a:p>
        </p:txBody>
      </p:sp>
      <p:sp>
        <p:nvSpPr>
          <p:cNvPr id="880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C2A96D5-2D92-4BD7-A223-F1D3F5217335}" type="slidenum">
              <a:rPr lang="en-US" smtClean="0"/>
              <a:pPr fontAlgn="base">
                <a:spcBef>
                  <a:spcPct val="0"/>
                </a:spcBef>
                <a:spcAft>
                  <a:spcPct val="0"/>
                </a:spcAft>
              </a:pPr>
              <a:t>158</a:t>
            </a:fld>
            <a:endParaRPr lang="en-US" smtClean="0"/>
          </a:p>
        </p:txBody>
      </p:sp>
    </p:spTree>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Slide Image Placeholder 1"/>
          <p:cNvSpPr>
            <a:spLocks noGrp="1" noRot="1" noChangeAspect="1"/>
          </p:cNvSpPr>
          <p:nvPr>
            <p:ph type="sldImg"/>
          </p:nvPr>
        </p:nvSpPr>
        <p:spPr bwMode="auto">
          <a:noFill/>
          <a:ln>
            <a:solidFill>
              <a:srgbClr val="000000"/>
            </a:solidFill>
            <a:miter lim="800000"/>
            <a:headEnd/>
            <a:tailEnd/>
          </a:ln>
        </p:spPr>
      </p:sp>
      <p:sp>
        <p:nvSpPr>
          <p:cNvPr id="901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10 seconds</a:t>
            </a:r>
          </a:p>
        </p:txBody>
      </p:sp>
      <p:sp>
        <p:nvSpPr>
          <p:cNvPr id="901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5390CBF-6419-4CE2-B824-7918B2E01398}" type="slidenum">
              <a:rPr lang="en-US" smtClean="0"/>
              <a:pPr fontAlgn="base">
                <a:spcBef>
                  <a:spcPct val="0"/>
                </a:spcBef>
                <a:spcAft>
                  <a:spcPct val="0"/>
                </a:spcAft>
              </a:pPr>
              <a:t>159</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p:cNvSpPr>
          <p:nvPr>
            <p:ph type="sldImg"/>
          </p:nvPr>
        </p:nvSpPr>
        <p:spPr bwMode="auto">
          <a:noFill/>
          <a:ln>
            <a:solidFill>
              <a:srgbClr val="000000"/>
            </a:solidFill>
            <a:miter lim="800000"/>
            <a:headEnd/>
            <a:tailEnd/>
          </a:ln>
        </p:spPr>
      </p:sp>
      <p:sp>
        <p:nvSpPr>
          <p:cNvPr id="839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warnings</a:t>
            </a:r>
          </a:p>
        </p:txBody>
      </p:sp>
      <p:sp>
        <p:nvSpPr>
          <p:cNvPr id="839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8DC2615-7CBC-40B5-B4FB-C57E9EDCF18D}" type="slidenum">
              <a:rPr lang="en-US" smtClean="0"/>
              <a:pPr fontAlgn="base">
                <a:spcBef>
                  <a:spcPct val="0"/>
                </a:spcBef>
                <a:spcAft>
                  <a:spcPct val="0"/>
                </a:spcAft>
              </a:pPr>
              <a:t>16</a:t>
            </a:fld>
            <a:endParaRPr lang="en-US" smtClean="0"/>
          </a:p>
        </p:txBody>
      </p:sp>
    </p:spTree>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Image Placeholder 1"/>
          <p:cNvSpPr>
            <a:spLocks noGrp="1" noRot="1" noChangeAspect="1"/>
          </p:cNvSpPr>
          <p:nvPr>
            <p:ph type="sldImg"/>
          </p:nvPr>
        </p:nvSpPr>
        <p:spPr bwMode="auto">
          <a:noFill/>
          <a:ln>
            <a:solidFill>
              <a:srgbClr val="000000"/>
            </a:solidFill>
            <a:miter lim="800000"/>
            <a:headEnd/>
            <a:tailEnd/>
          </a:ln>
        </p:spPr>
      </p:sp>
      <p:sp>
        <p:nvSpPr>
          <p:cNvPr id="921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time</a:t>
            </a:r>
          </a:p>
        </p:txBody>
      </p:sp>
      <p:sp>
        <p:nvSpPr>
          <p:cNvPr id="921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E676A40-BC45-4316-A316-5F3635E7E9F8}" type="slidenum">
              <a:rPr lang="en-US" smtClean="0"/>
              <a:pPr fontAlgn="base">
                <a:spcBef>
                  <a:spcPct val="0"/>
                </a:spcBef>
                <a:spcAft>
                  <a:spcPct val="0"/>
                </a:spcAft>
              </a:pPr>
              <a:t>160</a:t>
            </a:fld>
            <a:endParaRPr lang="en-US" smtClean="0"/>
          </a:p>
        </p:txBody>
      </p:sp>
    </p:spTree>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Slide Image Placeholder 1"/>
          <p:cNvSpPr>
            <a:spLocks noGrp="1" noRot="1" noChangeAspect="1"/>
          </p:cNvSpPr>
          <p:nvPr>
            <p:ph type="sldImg"/>
          </p:nvPr>
        </p:nvSpPr>
        <p:spPr bwMode="auto">
          <a:noFill/>
          <a:ln>
            <a:solidFill>
              <a:srgbClr val="000000"/>
            </a:solidFill>
            <a:miter lim="800000"/>
            <a:headEnd/>
            <a:tailEnd/>
          </a:ln>
        </p:spPr>
      </p:sp>
      <p:sp>
        <p:nvSpPr>
          <p:cNvPr id="942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Prep for answers</a:t>
            </a:r>
          </a:p>
        </p:txBody>
      </p:sp>
      <p:sp>
        <p:nvSpPr>
          <p:cNvPr id="942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1F4487F-BDB0-488D-92D8-A903847268C6}" type="slidenum">
              <a:rPr lang="en-US" smtClean="0"/>
              <a:pPr fontAlgn="base">
                <a:spcBef>
                  <a:spcPct val="0"/>
                </a:spcBef>
                <a:spcAft>
                  <a:spcPct val="0"/>
                </a:spcAft>
              </a:pPr>
              <a:t>161</a:t>
            </a:fld>
            <a:endParaRPr lang="en-US" smtClean="0"/>
          </a:p>
        </p:txBody>
      </p:sp>
    </p:spTree>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p:cNvSpPr>
            <a:spLocks noGrp="1" noRot="1" noChangeAspect="1"/>
          </p:cNvSpPr>
          <p:nvPr>
            <p:ph type="sldImg"/>
          </p:nvPr>
        </p:nvSpPr>
        <p:spPr bwMode="auto">
          <a:noFill/>
          <a:ln>
            <a:solidFill>
              <a:srgbClr val="000000"/>
            </a:solidFill>
            <a:miter lim="800000"/>
            <a:headEnd/>
            <a:tailEnd/>
          </a:ln>
        </p:spPr>
      </p:sp>
      <p:sp>
        <p:nvSpPr>
          <p:cNvPr id="962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Answers</a:t>
            </a:r>
          </a:p>
        </p:txBody>
      </p:sp>
      <p:sp>
        <p:nvSpPr>
          <p:cNvPr id="962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DD7D468-EDCD-47BD-A374-50E271E52374}" type="slidenum">
              <a:rPr lang="en-US" smtClean="0"/>
              <a:pPr fontAlgn="base">
                <a:spcBef>
                  <a:spcPct val="0"/>
                </a:spcBef>
                <a:spcAft>
                  <a:spcPct val="0"/>
                </a:spcAft>
              </a:pPr>
              <a:t>162</a:t>
            </a:fld>
            <a:endParaRPr lang="en-US" smtClean="0"/>
          </a:p>
        </p:txBody>
      </p:sp>
    </p:spTree>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Round beginning slide</a:t>
            </a:r>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870154-AEE3-4D37-9BAE-A152ABEDDABB}" type="slidenum">
              <a:rPr lang="en-US" smtClean="0"/>
              <a:pPr fontAlgn="base">
                <a:spcBef>
                  <a:spcPct val="0"/>
                </a:spcBef>
                <a:spcAft>
                  <a:spcPct val="0"/>
                </a:spcAft>
              </a:pPr>
              <a:t>163</a:t>
            </a:fld>
            <a:endParaRPr lang="en-US" smtClean="0"/>
          </a:p>
        </p:txBody>
      </p:sp>
    </p:spTree>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164</a:t>
            </a:fld>
            <a:endParaRPr lang="en-US" smtClean="0"/>
          </a:p>
        </p:txBody>
      </p:sp>
    </p:spTree>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165</a:t>
            </a:fld>
            <a:endParaRPr lang="en-US" smtClean="0"/>
          </a:p>
        </p:txBody>
      </p:sp>
    </p:spTree>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166</a:t>
            </a:fld>
            <a:endParaRPr lang="en-US" smtClean="0"/>
          </a:p>
        </p:txBody>
      </p:sp>
    </p:spTree>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167</a:t>
            </a:fld>
            <a:endParaRPr lang="en-US" smtClean="0"/>
          </a:p>
        </p:txBody>
      </p:sp>
    </p:spTree>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168</a:t>
            </a:fld>
            <a:endParaRPr lang="en-US" smtClean="0"/>
          </a:p>
        </p:txBody>
      </p:sp>
    </p:spTree>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169</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p:cNvSpPr>
          <p:nvPr>
            <p:ph type="sldImg"/>
          </p:nvPr>
        </p:nvSpPr>
        <p:spPr bwMode="auto">
          <a:noFill/>
          <a:ln>
            <a:solidFill>
              <a:srgbClr val="000000"/>
            </a:solidFill>
            <a:miter lim="800000"/>
            <a:headEnd/>
            <a:tailEnd/>
          </a:ln>
        </p:spPr>
      </p:sp>
      <p:sp>
        <p:nvSpPr>
          <p:cNvPr id="860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2 minutes</a:t>
            </a:r>
          </a:p>
        </p:txBody>
      </p:sp>
      <p:sp>
        <p:nvSpPr>
          <p:cNvPr id="860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CBA05AE-5B0D-4BE1-A0E3-3480E1B53D72}" type="slidenum">
              <a:rPr lang="en-US" smtClean="0"/>
              <a:pPr fontAlgn="base">
                <a:spcBef>
                  <a:spcPct val="0"/>
                </a:spcBef>
                <a:spcAft>
                  <a:spcPct val="0"/>
                </a:spcAft>
              </a:pPr>
              <a:t>17</a:t>
            </a:fld>
            <a:endParaRPr lang="en-US" smtClean="0"/>
          </a:p>
        </p:txBody>
      </p:sp>
    </p:spTree>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p:cNvSpPr>
          <p:nvPr>
            <p:ph type="sldImg"/>
          </p:nvPr>
        </p:nvSpPr>
        <p:spPr bwMode="auto">
          <a:noFill/>
          <a:ln>
            <a:solidFill>
              <a:srgbClr val="000000"/>
            </a:solidFill>
            <a:miter lim="800000"/>
            <a:headEnd/>
            <a:tailEnd/>
          </a:ln>
        </p:spPr>
      </p:sp>
      <p:sp>
        <p:nvSpPr>
          <p:cNvPr id="839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warnings</a:t>
            </a:r>
          </a:p>
        </p:txBody>
      </p:sp>
      <p:sp>
        <p:nvSpPr>
          <p:cNvPr id="839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8DC2615-7CBC-40B5-B4FB-C57E9EDCF18D}" type="slidenum">
              <a:rPr lang="en-US" smtClean="0"/>
              <a:pPr fontAlgn="base">
                <a:spcBef>
                  <a:spcPct val="0"/>
                </a:spcBef>
                <a:spcAft>
                  <a:spcPct val="0"/>
                </a:spcAft>
              </a:pPr>
              <a:t>170</a:t>
            </a:fld>
            <a:endParaRPr lang="en-US" smtClean="0"/>
          </a:p>
        </p:txBody>
      </p:sp>
    </p:spTree>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p:cNvSpPr>
          <p:nvPr>
            <p:ph type="sldImg"/>
          </p:nvPr>
        </p:nvSpPr>
        <p:spPr bwMode="auto">
          <a:noFill/>
          <a:ln>
            <a:solidFill>
              <a:srgbClr val="000000"/>
            </a:solidFill>
            <a:miter lim="800000"/>
            <a:headEnd/>
            <a:tailEnd/>
          </a:ln>
        </p:spPr>
      </p:sp>
      <p:sp>
        <p:nvSpPr>
          <p:cNvPr id="860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2 minutes</a:t>
            </a:r>
          </a:p>
        </p:txBody>
      </p:sp>
      <p:sp>
        <p:nvSpPr>
          <p:cNvPr id="860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CBA05AE-5B0D-4BE1-A0E3-3480E1B53D72}" type="slidenum">
              <a:rPr lang="en-US" smtClean="0"/>
              <a:pPr fontAlgn="base">
                <a:spcBef>
                  <a:spcPct val="0"/>
                </a:spcBef>
                <a:spcAft>
                  <a:spcPct val="0"/>
                </a:spcAft>
              </a:pPr>
              <a:t>171</a:t>
            </a:fld>
            <a:endParaRPr lang="en-US" smtClean="0"/>
          </a:p>
        </p:txBody>
      </p:sp>
    </p:spTree>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p:cNvSpPr>
            <a:spLocks noGrp="1" noRot="1" noChangeAspect="1"/>
          </p:cNvSpPr>
          <p:nvPr>
            <p:ph type="sldImg"/>
          </p:nvPr>
        </p:nvSpPr>
        <p:spPr bwMode="auto">
          <a:noFill/>
          <a:ln>
            <a:solidFill>
              <a:srgbClr val="000000"/>
            </a:solidFill>
            <a:miter lim="800000"/>
            <a:headEnd/>
            <a:tailEnd/>
          </a:ln>
        </p:spPr>
      </p:sp>
      <p:sp>
        <p:nvSpPr>
          <p:cNvPr id="880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1 minute</a:t>
            </a:r>
          </a:p>
        </p:txBody>
      </p:sp>
      <p:sp>
        <p:nvSpPr>
          <p:cNvPr id="880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C2A96D5-2D92-4BD7-A223-F1D3F5217335}" type="slidenum">
              <a:rPr lang="en-US" smtClean="0"/>
              <a:pPr fontAlgn="base">
                <a:spcBef>
                  <a:spcPct val="0"/>
                </a:spcBef>
                <a:spcAft>
                  <a:spcPct val="0"/>
                </a:spcAft>
              </a:pPr>
              <a:t>172</a:t>
            </a:fld>
            <a:endParaRPr lang="en-US" smtClean="0"/>
          </a:p>
        </p:txBody>
      </p:sp>
    </p:spTree>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Slide Image Placeholder 1"/>
          <p:cNvSpPr>
            <a:spLocks noGrp="1" noRot="1" noChangeAspect="1"/>
          </p:cNvSpPr>
          <p:nvPr>
            <p:ph type="sldImg"/>
          </p:nvPr>
        </p:nvSpPr>
        <p:spPr bwMode="auto">
          <a:noFill/>
          <a:ln>
            <a:solidFill>
              <a:srgbClr val="000000"/>
            </a:solidFill>
            <a:miter lim="800000"/>
            <a:headEnd/>
            <a:tailEnd/>
          </a:ln>
        </p:spPr>
      </p:sp>
      <p:sp>
        <p:nvSpPr>
          <p:cNvPr id="901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10 seconds</a:t>
            </a:r>
          </a:p>
        </p:txBody>
      </p:sp>
      <p:sp>
        <p:nvSpPr>
          <p:cNvPr id="901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5390CBF-6419-4CE2-B824-7918B2E01398}" type="slidenum">
              <a:rPr lang="en-US" smtClean="0"/>
              <a:pPr fontAlgn="base">
                <a:spcBef>
                  <a:spcPct val="0"/>
                </a:spcBef>
                <a:spcAft>
                  <a:spcPct val="0"/>
                </a:spcAft>
              </a:pPr>
              <a:t>173</a:t>
            </a:fld>
            <a:endParaRPr lang="en-US" smtClean="0"/>
          </a:p>
        </p:txBody>
      </p:sp>
    </p:spTree>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Image Placeholder 1"/>
          <p:cNvSpPr>
            <a:spLocks noGrp="1" noRot="1" noChangeAspect="1"/>
          </p:cNvSpPr>
          <p:nvPr>
            <p:ph type="sldImg"/>
          </p:nvPr>
        </p:nvSpPr>
        <p:spPr bwMode="auto">
          <a:noFill/>
          <a:ln>
            <a:solidFill>
              <a:srgbClr val="000000"/>
            </a:solidFill>
            <a:miter lim="800000"/>
            <a:headEnd/>
            <a:tailEnd/>
          </a:ln>
        </p:spPr>
      </p:sp>
      <p:sp>
        <p:nvSpPr>
          <p:cNvPr id="921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time</a:t>
            </a:r>
          </a:p>
        </p:txBody>
      </p:sp>
      <p:sp>
        <p:nvSpPr>
          <p:cNvPr id="921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E676A40-BC45-4316-A316-5F3635E7E9F8}" type="slidenum">
              <a:rPr lang="en-US" smtClean="0"/>
              <a:pPr fontAlgn="base">
                <a:spcBef>
                  <a:spcPct val="0"/>
                </a:spcBef>
                <a:spcAft>
                  <a:spcPct val="0"/>
                </a:spcAft>
              </a:pPr>
              <a:t>174</a:t>
            </a:fld>
            <a:endParaRPr lang="en-US" smtClean="0"/>
          </a:p>
        </p:txBody>
      </p:sp>
    </p:spTree>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Slide Image Placeholder 1"/>
          <p:cNvSpPr>
            <a:spLocks noGrp="1" noRot="1" noChangeAspect="1"/>
          </p:cNvSpPr>
          <p:nvPr>
            <p:ph type="sldImg"/>
          </p:nvPr>
        </p:nvSpPr>
        <p:spPr bwMode="auto">
          <a:noFill/>
          <a:ln>
            <a:solidFill>
              <a:srgbClr val="000000"/>
            </a:solidFill>
            <a:miter lim="800000"/>
            <a:headEnd/>
            <a:tailEnd/>
          </a:ln>
        </p:spPr>
      </p:sp>
      <p:sp>
        <p:nvSpPr>
          <p:cNvPr id="942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Prep for answers</a:t>
            </a:r>
          </a:p>
        </p:txBody>
      </p:sp>
      <p:sp>
        <p:nvSpPr>
          <p:cNvPr id="942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1F4487F-BDB0-488D-92D8-A903847268C6}" type="slidenum">
              <a:rPr lang="en-US" smtClean="0"/>
              <a:pPr fontAlgn="base">
                <a:spcBef>
                  <a:spcPct val="0"/>
                </a:spcBef>
                <a:spcAft>
                  <a:spcPct val="0"/>
                </a:spcAft>
              </a:pPr>
              <a:t>175</a:t>
            </a:fld>
            <a:endParaRPr lang="en-US" smtClean="0"/>
          </a:p>
        </p:txBody>
      </p:sp>
    </p:spTree>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p:cNvSpPr>
            <a:spLocks noGrp="1" noRot="1" noChangeAspect="1"/>
          </p:cNvSpPr>
          <p:nvPr>
            <p:ph type="sldImg"/>
          </p:nvPr>
        </p:nvSpPr>
        <p:spPr bwMode="auto">
          <a:noFill/>
          <a:ln>
            <a:solidFill>
              <a:srgbClr val="000000"/>
            </a:solidFill>
            <a:miter lim="800000"/>
            <a:headEnd/>
            <a:tailEnd/>
          </a:ln>
        </p:spPr>
      </p:sp>
      <p:sp>
        <p:nvSpPr>
          <p:cNvPr id="962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Answers</a:t>
            </a:r>
          </a:p>
        </p:txBody>
      </p:sp>
      <p:sp>
        <p:nvSpPr>
          <p:cNvPr id="962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DD7D468-EDCD-47BD-A374-50E271E52374}" type="slidenum">
              <a:rPr lang="en-US" smtClean="0"/>
              <a:pPr fontAlgn="base">
                <a:spcBef>
                  <a:spcPct val="0"/>
                </a:spcBef>
                <a:spcAft>
                  <a:spcPct val="0"/>
                </a:spcAft>
              </a:pPr>
              <a:t>176</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p:cNvSpPr>
            <a:spLocks noGrp="1" noRot="1" noChangeAspect="1"/>
          </p:cNvSpPr>
          <p:nvPr>
            <p:ph type="sldImg"/>
          </p:nvPr>
        </p:nvSpPr>
        <p:spPr bwMode="auto">
          <a:noFill/>
          <a:ln>
            <a:solidFill>
              <a:srgbClr val="000000"/>
            </a:solidFill>
            <a:miter lim="800000"/>
            <a:headEnd/>
            <a:tailEnd/>
          </a:ln>
        </p:spPr>
      </p:sp>
      <p:sp>
        <p:nvSpPr>
          <p:cNvPr id="880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1 minute</a:t>
            </a:r>
          </a:p>
        </p:txBody>
      </p:sp>
      <p:sp>
        <p:nvSpPr>
          <p:cNvPr id="880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C2A96D5-2D92-4BD7-A223-F1D3F5217335}" type="slidenum">
              <a:rPr lang="en-US" smtClean="0"/>
              <a:pPr fontAlgn="base">
                <a:spcBef>
                  <a:spcPct val="0"/>
                </a:spcBef>
                <a:spcAft>
                  <a:spcPct val="0"/>
                </a:spcAft>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Slide Image Placeholder 1"/>
          <p:cNvSpPr>
            <a:spLocks noGrp="1" noRot="1" noChangeAspect="1"/>
          </p:cNvSpPr>
          <p:nvPr>
            <p:ph type="sldImg"/>
          </p:nvPr>
        </p:nvSpPr>
        <p:spPr bwMode="auto">
          <a:noFill/>
          <a:ln>
            <a:solidFill>
              <a:srgbClr val="000000"/>
            </a:solidFill>
            <a:miter lim="800000"/>
            <a:headEnd/>
            <a:tailEnd/>
          </a:ln>
        </p:spPr>
      </p:sp>
      <p:sp>
        <p:nvSpPr>
          <p:cNvPr id="901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10 seconds</a:t>
            </a:r>
          </a:p>
        </p:txBody>
      </p:sp>
      <p:sp>
        <p:nvSpPr>
          <p:cNvPr id="901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5390CBF-6419-4CE2-B824-7918B2E01398}" type="slidenum">
              <a:rPr lang="en-US" smtClean="0"/>
              <a:pPr fontAlgn="base">
                <a:spcBef>
                  <a:spcPct val="0"/>
                </a:spcBef>
                <a:spcAft>
                  <a:spcPct val="0"/>
                </a:spcAft>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Kick-off warning: 12 minute</a:t>
            </a:r>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725AA67-17E1-4ACC-B6B1-1C86568C657F}" type="slidenum">
              <a:rPr lang="en-US" smtClean="0"/>
              <a:pPr fontAlgn="base">
                <a:spcBef>
                  <a:spcPct val="0"/>
                </a:spcBef>
                <a:spcAft>
                  <a:spcPct val="0"/>
                </a:spcAft>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Image Placeholder 1"/>
          <p:cNvSpPr>
            <a:spLocks noGrp="1" noRot="1" noChangeAspect="1"/>
          </p:cNvSpPr>
          <p:nvPr>
            <p:ph type="sldImg"/>
          </p:nvPr>
        </p:nvSpPr>
        <p:spPr bwMode="auto">
          <a:noFill/>
          <a:ln>
            <a:solidFill>
              <a:srgbClr val="000000"/>
            </a:solidFill>
            <a:miter lim="800000"/>
            <a:headEnd/>
            <a:tailEnd/>
          </a:ln>
        </p:spPr>
      </p:sp>
      <p:sp>
        <p:nvSpPr>
          <p:cNvPr id="921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time</a:t>
            </a:r>
          </a:p>
        </p:txBody>
      </p:sp>
      <p:sp>
        <p:nvSpPr>
          <p:cNvPr id="921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E676A40-BC45-4316-A316-5F3635E7E9F8}" type="slidenum">
              <a:rPr lang="en-US" smtClean="0"/>
              <a:pPr fontAlgn="base">
                <a:spcBef>
                  <a:spcPct val="0"/>
                </a:spcBef>
                <a:spcAft>
                  <a:spcPct val="0"/>
                </a:spcAft>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Slide Image Placeholder 1"/>
          <p:cNvSpPr>
            <a:spLocks noGrp="1" noRot="1" noChangeAspect="1"/>
          </p:cNvSpPr>
          <p:nvPr>
            <p:ph type="sldImg"/>
          </p:nvPr>
        </p:nvSpPr>
        <p:spPr bwMode="auto">
          <a:noFill/>
          <a:ln>
            <a:solidFill>
              <a:srgbClr val="000000"/>
            </a:solidFill>
            <a:miter lim="800000"/>
            <a:headEnd/>
            <a:tailEnd/>
          </a:ln>
        </p:spPr>
      </p:sp>
      <p:sp>
        <p:nvSpPr>
          <p:cNvPr id="942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Prep for answers</a:t>
            </a:r>
          </a:p>
        </p:txBody>
      </p:sp>
      <p:sp>
        <p:nvSpPr>
          <p:cNvPr id="942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1F4487F-BDB0-488D-92D8-A903847268C6}" type="slidenum">
              <a:rPr lang="en-US" smtClean="0"/>
              <a:pPr fontAlgn="base">
                <a:spcBef>
                  <a:spcPct val="0"/>
                </a:spcBef>
                <a:spcAft>
                  <a:spcPct val="0"/>
                </a:spcAft>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p:cNvSpPr>
            <a:spLocks noGrp="1" noRot="1" noChangeAspect="1"/>
          </p:cNvSpPr>
          <p:nvPr>
            <p:ph type="sldImg"/>
          </p:nvPr>
        </p:nvSpPr>
        <p:spPr bwMode="auto">
          <a:noFill/>
          <a:ln>
            <a:solidFill>
              <a:srgbClr val="000000"/>
            </a:solidFill>
            <a:miter lim="800000"/>
            <a:headEnd/>
            <a:tailEnd/>
          </a:ln>
        </p:spPr>
      </p:sp>
      <p:sp>
        <p:nvSpPr>
          <p:cNvPr id="962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Answers</a:t>
            </a:r>
          </a:p>
        </p:txBody>
      </p:sp>
      <p:sp>
        <p:nvSpPr>
          <p:cNvPr id="962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DD7D468-EDCD-47BD-A374-50E271E52374}" type="slidenum">
              <a:rPr lang="en-US" smtClean="0"/>
              <a:pPr fontAlgn="base">
                <a:spcBef>
                  <a:spcPct val="0"/>
                </a:spcBef>
                <a:spcAft>
                  <a:spcPct val="0"/>
                </a:spcAft>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Round beginning slide</a:t>
            </a:r>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870154-AEE3-4D37-9BAE-A152ABEDDABB}" type="slidenum">
              <a:rPr lang="en-US" smtClean="0"/>
              <a:pPr fontAlgn="base">
                <a:spcBef>
                  <a:spcPct val="0"/>
                </a:spcBef>
                <a:spcAft>
                  <a:spcPct val="0"/>
                </a:spcAft>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noTextEdi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4710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776C9E62-4E05-46F2-8E71-AD28E8A3E9DD}" type="slidenum">
              <a:rPr lang="en-US" sz="1200">
                <a:latin typeface="Arial Black" pitchFamily="34" charset="0"/>
              </a:rPr>
              <a:pPr algn="r"/>
              <a:t>24</a:t>
            </a:fld>
            <a:endParaRPr lang="en-US" sz="1200">
              <a:latin typeface="Arial Black"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noTextEdi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4710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776C9E62-4E05-46F2-8E71-AD28E8A3E9DD}" type="slidenum">
              <a:rPr lang="en-US" sz="1200">
                <a:latin typeface="Arial Black" pitchFamily="34" charset="0"/>
              </a:rPr>
              <a:pPr algn="r"/>
              <a:t>25</a:t>
            </a:fld>
            <a:endParaRPr lang="en-US" sz="1200">
              <a:latin typeface="Arial Black"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bwMode="auto">
          <a:noFill/>
          <a:ln>
            <a:solidFill>
              <a:srgbClr val="000000"/>
            </a:solidFill>
            <a:miter lim="800000"/>
            <a:headEnd/>
            <a:tailEnd/>
          </a:ln>
        </p:spPr>
      </p:sp>
      <p:sp>
        <p:nvSpPr>
          <p:cNvPr id="512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512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47F955F-F0AF-46BF-BC18-588287347937}" type="slidenum">
              <a:rPr lang="en-US" smtClean="0"/>
              <a:pPr fontAlgn="base">
                <a:spcBef>
                  <a:spcPct val="0"/>
                </a:spcBef>
                <a:spcAft>
                  <a:spcPct val="0"/>
                </a:spcAft>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bwMode="auto">
          <a:noFill/>
          <a:ln>
            <a:solidFill>
              <a:srgbClr val="000000"/>
            </a:solidFill>
            <a:miter lim="800000"/>
            <a:headEnd/>
            <a:tailEnd/>
          </a:ln>
        </p:spPr>
      </p:sp>
      <p:sp>
        <p:nvSpPr>
          <p:cNvPr id="512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512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47F955F-F0AF-46BF-BC18-588287347937}" type="slidenum">
              <a:rPr lang="en-US" smtClean="0"/>
              <a:pPr fontAlgn="base">
                <a:spcBef>
                  <a:spcPct val="0"/>
                </a:spcBef>
                <a:spcAft>
                  <a:spcPct val="0"/>
                </a:spcAft>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bwMode="auto">
          <a:noFill/>
          <a:ln>
            <a:solidFill>
              <a:srgbClr val="000000"/>
            </a:solidFill>
            <a:miter lim="800000"/>
            <a:headEnd/>
            <a:tailEnd/>
          </a:ln>
        </p:spPr>
      </p:sp>
      <p:sp>
        <p:nvSpPr>
          <p:cNvPr id="552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552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D45EF61-B730-469B-9E0F-744ACA639A82}" type="slidenum">
              <a:rPr lang="en-US" smtClean="0"/>
              <a:pPr fontAlgn="base">
                <a:spcBef>
                  <a:spcPct val="0"/>
                </a:spcBef>
                <a:spcAft>
                  <a:spcPct val="0"/>
                </a:spcAft>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bwMode="auto">
          <a:noFill/>
          <a:ln>
            <a:solidFill>
              <a:srgbClr val="000000"/>
            </a:solidFill>
            <a:miter lim="800000"/>
            <a:headEnd/>
            <a:tailEnd/>
          </a:ln>
        </p:spPr>
      </p:sp>
      <p:sp>
        <p:nvSpPr>
          <p:cNvPr id="552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552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D45EF61-B730-469B-9E0F-744ACA639A82}" type="slidenum">
              <a:rPr lang="en-US" smtClean="0"/>
              <a:pPr fontAlgn="base">
                <a:spcBef>
                  <a:spcPct val="0"/>
                </a:spcBef>
                <a:spcAft>
                  <a:spcPct val="0"/>
                </a:spcAft>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Kick-off warning: 9 minutes</a:t>
            </a:r>
          </a:p>
        </p:txBody>
      </p:sp>
      <p:sp>
        <p:nvSpPr>
          <p:cNvPr id="204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4613923-F04A-4817-A99F-93679A5867C7}" type="slidenum">
              <a:rPr lang="en-US" smtClean="0"/>
              <a:pPr fontAlgn="base">
                <a:spcBef>
                  <a:spcPct val="0"/>
                </a:spcBef>
                <a:spcAft>
                  <a:spcPct val="0"/>
                </a:spcAft>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p:cNvSpPr>
          <p:nvPr>
            <p:ph type="sldImg"/>
          </p:nvPr>
        </p:nvSpPr>
        <p:spPr bwMode="auto">
          <a:noFill/>
          <a:ln>
            <a:solidFill>
              <a:srgbClr val="000000"/>
            </a:solidFill>
            <a:miter lim="800000"/>
            <a:headEnd/>
            <a:tailEnd/>
          </a:ln>
        </p:spPr>
      </p:sp>
      <p:sp>
        <p:nvSpPr>
          <p:cNvPr id="839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warnings</a:t>
            </a:r>
          </a:p>
        </p:txBody>
      </p:sp>
      <p:sp>
        <p:nvSpPr>
          <p:cNvPr id="839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8DC2615-7CBC-40B5-B4FB-C57E9EDCF18D}" type="slidenum">
              <a:rPr lang="en-US" smtClean="0"/>
              <a:pPr fontAlgn="base">
                <a:spcBef>
                  <a:spcPct val="0"/>
                </a:spcBef>
                <a:spcAft>
                  <a:spcPct val="0"/>
                </a:spcAft>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p:cNvSpPr>
          <p:nvPr>
            <p:ph type="sldImg"/>
          </p:nvPr>
        </p:nvSpPr>
        <p:spPr bwMode="auto">
          <a:noFill/>
          <a:ln>
            <a:solidFill>
              <a:srgbClr val="000000"/>
            </a:solidFill>
            <a:miter lim="800000"/>
            <a:headEnd/>
            <a:tailEnd/>
          </a:ln>
        </p:spPr>
      </p:sp>
      <p:sp>
        <p:nvSpPr>
          <p:cNvPr id="860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2 minutes</a:t>
            </a:r>
          </a:p>
        </p:txBody>
      </p:sp>
      <p:sp>
        <p:nvSpPr>
          <p:cNvPr id="860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CBA05AE-5B0D-4BE1-A0E3-3480E1B53D72}" type="slidenum">
              <a:rPr lang="en-US" smtClean="0"/>
              <a:pPr fontAlgn="base">
                <a:spcBef>
                  <a:spcPct val="0"/>
                </a:spcBef>
                <a:spcAft>
                  <a:spcPct val="0"/>
                </a:spcAft>
              </a:pPr>
              <a:t>31</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p:cNvSpPr>
            <a:spLocks noGrp="1" noRot="1" noChangeAspect="1"/>
          </p:cNvSpPr>
          <p:nvPr>
            <p:ph type="sldImg"/>
          </p:nvPr>
        </p:nvSpPr>
        <p:spPr bwMode="auto">
          <a:noFill/>
          <a:ln>
            <a:solidFill>
              <a:srgbClr val="000000"/>
            </a:solidFill>
            <a:miter lim="800000"/>
            <a:headEnd/>
            <a:tailEnd/>
          </a:ln>
        </p:spPr>
      </p:sp>
      <p:sp>
        <p:nvSpPr>
          <p:cNvPr id="880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1 minute</a:t>
            </a:r>
          </a:p>
        </p:txBody>
      </p:sp>
      <p:sp>
        <p:nvSpPr>
          <p:cNvPr id="880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C2A96D5-2D92-4BD7-A223-F1D3F5217335}" type="slidenum">
              <a:rPr lang="en-US" smtClean="0"/>
              <a:pPr fontAlgn="base">
                <a:spcBef>
                  <a:spcPct val="0"/>
                </a:spcBef>
                <a:spcAft>
                  <a:spcPct val="0"/>
                </a:spcAft>
              </a:pPr>
              <a:t>32</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Slide Image Placeholder 1"/>
          <p:cNvSpPr>
            <a:spLocks noGrp="1" noRot="1" noChangeAspect="1"/>
          </p:cNvSpPr>
          <p:nvPr>
            <p:ph type="sldImg"/>
          </p:nvPr>
        </p:nvSpPr>
        <p:spPr bwMode="auto">
          <a:noFill/>
          <a:ln>
            <a:solidFill>
              <a:srgbClr val="000000"/>
            </a:solidFill>
            <a:miter lim="800000"/>
            <a:headEnd/>
            <a:tailEnd/>
          </a:ln>
        </p:spPr>
      </p:sp>
      <p:sp>
        <p:nvSpPr>
          <p:cNvPr id="901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10 seconds</a:t>
            </a:r>
          </a:p>
        </p:txBody>
      </p:sp>
      <p:sp>
        <p:nvSpPr>
          <p:cNvPr id="901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5390CBF-6419-4CE2-B824-7918B2E01398}" type="slidenum">
              <a:rPr lang="en-US" smtClean="0"/>
              <a:pPr fontAlgn="base">
                <a:spcBef>
                  <a:spcPct val="0"/>
                </a:spcBef>
                <a:spcAft>
                  <a:spcPct val="0"/>
                </a:spcAft>
              </a:pPr>
              <a:t>33</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Image Placeholder 1"/>
          <p:cNvSpPr>
            <a:spLocks noGrp="1" noRot="1" noChangeAspect="1"/>
          </p:cNvSpPr>
          <p:nvPr>
            <p:ph type="sldImg"/>
          </p:nvPr>
        </p:nvSpPr>
        <p:spPr bwMode="auto">
          <a:noFill/>
          <a:ln>
            <a:solidFill>
              <a:srgbClr val="000000"/>
            </a:solidFill>
            <a:miter lim="800000"/>
            <a:headEnd/>
            <a:tailEnd/>
          </a:ln>
        </p:spPr>
      </p:sp>
      <p:sp>
        <p:nvSpPr>
          <p:cNvPr id="921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time</a:t>
            </a:r>
          </a:p>
        </p:txBody>
      </p:sp>
      <p:sp>
        <p:nvSpPr>
          <p:cNvPr id="921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E676A40-BC45-4316-A316-5F3635E7E9F8}" type="slidenum">
              <a:rPr lang="en-US" smtClean="0"/>
              <a:pPr fontAlgn="base">
                <a:spcBef>
                  <a:spcPct val="0"/>
                </a:spcBef>
                <a:spcAft>
                  <a:spcPct val="0"/>
                </a:spcAft>
              </a:pPr>
              <a:t>34</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Slide Image Placeholder 1"/>
          <p:cNvSpPr>
            <a:spLocks noGrp="1" noRot="1" noChangeAspect="1"/>
          </p:cNvSpPr>
          <p:nvPr>
            <p:ph type="sldImg"/>
          </p:nvPr>
        </p:nvSpPr>
        <p:spPr bwMode="auto">
          <a:noFill/>
          <a:ln>
            <a:solidFill>
              <a:srgbClr val="000000"/>
            </a:solidFill>
            <a:miter lim="800000"/>
            <a:headEnd/>
            <a:tailEnd/>
          </a:ln>
        </p:spPr>
      </p:sp>
      <p:sp>
        <p:nvSpPr>
          <p:cNvPr id="942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Prep for answers</a:t>
            </a:r>
          </a:p>
        </p:txBody>
      </p:sp>
      <p:sp>
        <p:nvSpPr>
          <p:cNvPr id="942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1F4487F-BDB0-488D-92D8-A903847268C6}" type="slidenum">
              <a:rPr lang="en-US" smtClean="0"/>
              <a:pPr fontAlgn="base">
                <a:spcBef>
                  <a:spcPct val="0"/>
                </a:spcBef>
                <a:spcAft>
                  <a:spcPct val="0"/>
                </a:spcAft>
              </a:pPr>
              <a:t>35</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p:cNvSpPr>
            <a:spLocks noGrp="1" noRot="1" noChangeAspect="1"/>
          </p:cNvSpPr>
          <p:nvPr>
            <p:ph type="sldImg"/>
          </p:nvPr>
        </p:nvSpPr>
        <p:spPr bwMode="auto">
          <a:noFill/>
          <a:ln>
            <a:solidFill>
              <a:srgbClr val="000000"/>
            </a:solidFill>
            <a:miter lim="800000"/>
            <a:headEnd/>
            <a:tailEnd/>
          </a:ln>
        </p:spPr>
      </p:sp>
      <p:sp>
        <p:nvSpPr>
          <p:cNvPr id="962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Answers</a:t>
            </a:r>
          </a:p>
        </p:txBody>
      </p:sp>
      <p:sp>
        <p:nvSpPr>
          <p:cNvPr id="962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DD7D468-EDCD-47BD-A374-50E271E52374}" type="slidenum">
              <a:rPr lang="en-US" smtClean="0"/>
              <a:pPr fontAlgn="base">
                <a:spcBef>
                  <a:spcPct val="0"/>
                </a:spcBef>
                <a:spcAft>
                  <a:spcPct val="0"/>
                </a:spcAft>
              </a:pPr>
              <a:t>36</a:t>
            </a:fld>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Round beginning slide</a:t>
            </a:r>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870154-AEE3-4D37-9BAE-A152ABEDDABB}" type="slidenum">
              <a:rPr lang="en-US" smtClean="0"/>
              <a:pPr fontAlgn="base">
                <a:spcBef>
                  <a:spcPct val="0"/>
                </a:spcBef>
                <a:spcAft>
                  <a:spcPct val="0"/>
                </a:spcAft>
              </a:pPr>
              <a:t>37</a:t>
            </a:fld>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593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78BE035-409B-4D8C-9662-8F2A738167E9}" type="slidenum">
              <a:rPr lang="en-US" smtClean="0"/>
              <a:pPr fontAlgn="base">
                <a:spcBef>
                  <a:spcPct val="0"/>
                </a:spcBef>
                <a:spcAft>
                  <a:spcPct val="0"/>
                </a:spcAft>
              </a:pPr>
              <a:t>38</a:t>
            </a:fld>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593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78BE035-409B-4D8C-9662-8F2A738167E9}" type="slidenum">
              <a:rPr lang="en-US" smtClean="0"/>
              <a:pPr fontAlgn="base">
                <a:spcBef>
                  <a:spcPct val="0"/>
                </a:spcBef>
                <a:spcAft>
                  <a:spcPct val="0"/>
                </a:spcAft>
              </a:pPr>
              <a:t>39</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Kick-off warning: 6 minutes</a:t>
            </a:r>
          </a:p>
        </p:txBody>
      </p:sp>
      <p:sp>
        <p:nvSpPr>
          <p:cNvPr id="225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4EC62FF-2B11-4645-9CE2-6B52F01C6DA2}" type="slidenum">
              <a:rPr lang="en-US" smtClean="0"/>
              <a:pPr fontAlgn="base">
                <a:spcBef>
                  <a:spcPct val="0"/>
                </a:spcBef>
                <a:spcAft>
                  <a:spcPct val="0"/>
                </a:spcAft>
              </a:pPr>
              <a:t>4</a:t>
            </a:fld>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noFill/>
          <a:ln>
            <a:solidFill>
              <a:srgbClr val="000000"/>
            </a:solidFill>
            <a:miter lim="800000"/>
            <a:headEnd/>
            <a:tailEnd/>
          </a:ln>
        </p:spPr>
      </p:sp>
      <p:sp>
        <p:nvSpPr>
          <p:cNvPr id="634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634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77B07C2-531E-4754-86D2-2BE509709479}" type="slidenum">
              <a:rPr lang="en-US" smtClean="0"/>
              <a:pPr fontAlgn="base">
                <a:spcBef>
                  <a:spcPct val="0"/>
                </a:spcBef>
                <a:spcAft>
                  <a:spcPct val="0"/>
                </a:spcAft>
              </a:pPr>
              <a:t>40</a:t>
            </a:fld>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noFill/>
          <a:ln>
            <a:solidFill>
              <a:srgbClr val="000000"/>
            </a:solidFill>
            <a:miter lim="800000"/>
            <a:headEnd/>
            <a:tailEnd/>
          </a:ln>
        </p:spPr>
      </p:sp>
      <p:sp>
        <p:nvSpPr>
          <p:cNvPr id="634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634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77B07C2-531E-4754-86D2-2BE509709479}" type="slidenum">
              <a:rPr lang="en-US" smtClean="0"/>
              <a:pPr fontAlgn="base">
                <a:spcBef>
                  <a:spcPct val="0"/>
                </a:spcBef>
                <a:spcAft>
                  <a:spcPct val="0"/>
                </a:spcAft>
              </a:pPr>
              <a:t>41</a:t>
            </a:fld>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p:cNvSpPr>
          <p:nvPr>
            <p:ph type="sldImg"/>
          </p:nvPr>
        </p:nvSpPr>
        <p:spPr bwMode="auto">
          <a:noFill/>
          <a:ln>
            <a:solidFill>
              <a:srgbClr val="000000"/>
            </a:solidFill>
            <a:miter lim="800000"/>
            <a:headEnd/>
            <a:tailEnd/>
          </a:ln>
        </p:spPr>
      </p:sp>
      <p:sp>
        <p:nvSpPr>
          <p:cNvPr id="675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675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B8C0A17-E3B3-4FCF-9094-90BE0EF4723B}" type="slidenum">
              <a:rPr lang="en-US" smtClean="0"/>
              <a:pPr fontAlgn="base">
                <a:spcBef>
                  <a:spcPct val="0"/>
                </a:spcBef>
                <a:spcAft>
                  <a:spcPct val="0"/>
                </a:spcAft>
              </a:pPr>
              <a:t>42</a:t>
            </a:fld>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p:cNvSpPr>
          <p:nvPr>
            <p:ph type="sldImg"/>
          </p:nvPr>
        </p:nvSpPr>
        <p:spPr bwMode="auto">
          <a:noFill/>
          <a:ln>
            <a:solidFill>
              <a:srgbClr val="000000"/>
            </a:solidFill>
            <a:miter lim="800000"/>
            <a:headEnd/>
            <a:tailEnd/>
          </a:ln>
        </p:spPr>
      </p:sp>
      <p:sp>
        <p:nvSpPr>
          <p:cNvPr id="675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675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B8C0A17-E3B3-4FCF-9094-90BE0EF4723B}" type="slidenum">
              <a:rPr lang="en-US" smtClean="0"/>
              <a:pPr fontAlgn="base">
                <a:spcBef>
                  <a:spcPct val="0"/>
                </a:spcBef>
                <a:spcAft>
                  <a:spcPct val="0"/>
                </a:spcAft>
              </a:pPr>
              <a:t>43</a:t>
            </a:fld>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p:cNvSpPr>
          <p:nvPr>
            <p:ph type="sldImg"/>
          </p:nvPr>
        </p:nvSpPr>
        <p:spPr bwMode="auto">
          <a:noFill/>
          <a:ln>
            <a:solidFill>
              <a:srgbClr val="000000"/>
            </a:solidFill>
            <a:miter lim="800000"/>
            <a:headEnd/>
            <a:tailEnd/>
          </a:ln>
        </p:spPr>
      </p:sp>
      <p:sp>
        <p:nvSpPr>
          <p:cNvPr id="839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warnings</a:t>
            </a:r>
          </a:p>
        </p:txBody>
      </p:sp>
      <p:sp>
        <p:nvSpPr>
          <p:cNvPr id="839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8DC2615-7CBC-40B5-B4FB-C57E9EDCF18D}" type="slidenum">
              <a:rPr lang="en-US" smtClean="0"/>
              <a:pPr fontAlgn="base">
                <a:spcBef>
                  <a:spcPct val="0"/>
                </a:spcBef>
                <a:spcAft>
                  <a:spcPct val="0"/>
                </a:spcAft>
              </a:pPr>
              <a:t>44</a:t>
            </a:fld>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p:cNvSpPr>
          <p:nvPr>
            <p:ph type="sldImg"/>
          </p:nvPr>
        </p:nvSpPr>
        <p:spPr bwMode="auto">
          <a:noFill/>
          <a:ln>
            <a:solidFill>
              <a:srgbClr val="000000"/>
            </a:solidFill>
            <a:miter lim="800000"/>
            <a:headEnd/>
            <a:tailEnd/>
          </a:ln>
        </p:spPr>
      </p:sp>
      <p:sp>
        <p:nvSpPr>
          <p:cNvPr id="860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2 minutes</a:t>
            </a:r>
          </a:p>
        </p:txBody>
      </p:sp>
      <p:sp>
        <p:nvSpPr>
          <p:cNvPr id="860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CBA05AE-5B0D-4BE1-A0E3-3480E1B53D72}" type="slidenum">
              <a:rPr lang="en-US" smtClean="0"/>
              <a:pPr fontAlgn="base">
                <a:spcBef>
                  <a:spcPct val="0"/>
                </a:spcBef>
                <a:spcAft>
                  <a:spcPct val="0"/>
                </a:spcAft>
              </a:pPr>
              <a:t>45</a:t>
            </a:fld>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p:cNvSpPr>
            <a:spLocks noGrp="1" noRot="1" noChangeAspect="1"/>
          </p:cNvSpPr>
          <p:nvPr>
            <p:ph type="sldImg"/>
          </p:nvPr>
        </p:nvSpPr>
        <p:spPr bwMode="auto">
          <a:noFill/>
          <a:ln>
            <a:solidFill>
              <a:srgbClr val="000000"/>
            </a:solidFill>
            <a:miter lim="800000"/>
            <a:headEnd/>
            <a:tailEnd/>
          </a:ln>
        </p:spPr>
      </p:sp>
      <p:sp>
        <p:nvSpPr>
          <p:cNvPr id="880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1 minute</a:t>
            </a:r>
          </a:p>
        </p:txBody>
      </p:sp>
      <p:sp>
        <p:nvSpPr>
          <p:cNvPr id="880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C2A96D5-2D92-4BD7-A223-F1D3F5217335}" type="slidenum">
              <a:rPr lang="en-US" smtClean="0"/>
              <a:pPr fontAlgn="base">
                <a:spcBef>
                  <a:spcPct val="0"/>
                </a:spcBef>
                <a:spcAft>
                  <a:spcPct val="0"/>
                </a:spcAft>
              </a:pPr>
              <a:t>46</a:t>
            </a:fld>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Slide Image Placeholder 1"/>
          <p:cNvSpPr>
            <a:spLocks noGrp="1" noRot="1" noChangeAspect="1"/>
          </p:cNvSpPr>
          <p:nvPr>
            <p:ph type="sldImg"/>
          </p:nvPr>
        </p:nvSpPr>
        <p:spPr bwMode="auto">
          <a:noFill/>
          <a:ln>
            <a:solidFill>
              <a:srgbClr val="000000"/>
            </a:solidFill>
            <a:miter lim="800000"/>
            <a:headEnd/>
            <a:tailEnd/>
          </a:ln>
        </p:spPr>
      </p:sp>
      <p:sp>
        <p:nvSpPr>
          <p:cNvPr id="901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10 seconds</a:t>
            </a:r>
          </a:p>
        </p:txBody>
      </p:sp>
      <p:sp>
        <p:nvSpPr>
          <p:cNvPr id="901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5390CBF-6419-4CE2-B824-7918B2E01398}" type="slidenum">
              <a:rPr lang="en-US" smtClean="0"/>
              <a:pPr fontAlgn="base">
                <a:spcBef>
                  <a:spcPct val="0"/>
                </a:spcBef>
                <a:spcAft>
                  <a:spcPct val="0"/>
                </a:spcAft>
              </a:pPr>
              <a:t>47</a:t>
            </a:fld>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Image Placeholder 1"/>
          <p:cNvSpPr>
            <a:spLocks noGrp="1" noRot="1" noChangeAspect="1"/>
          </p:cNvSpPr>
          <p:nvPr>
            <p:ph type="sldImg"/>
          </p:nvPr>
        </p:nvSpPr>
        <p:spPr bwMode="auto">
          <a:noFill/>
          <a:ln>
            <a:solidFill>
              <a:srgbClr val="000000"/>
            </a:solidFill>
            <a:miter lim="800000"/>
            <a:headEnd/>
            <a:tailEnd/>
          </a:ln>
        </p:spPr>
      </p:sp>
      <p:sp>
        <p:nvSpPr>
          <p:cNvPr id="921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time</a:t>
            </a:r>
          </a:p>
        </p:txBody>
      </p:sp>
      <p:sp>
        <p:nvSpPr>
          <p:cNvPr id="921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E676A40-BC45-4316-A316-5F3635E7E9F8}" type="slidenum">
              <a:rPr lang="en-US" smtClean="0"/>
              <a:pPr fontAlgn="base">
                <a:spcBef>
                  <a:spcPct val="0"/>
                </a:spcBef>
                <a:spcAft>
                  <a:spcPct val="0"/>
                </a:spcAft>
              </a:pPr>
              <a:t>48</a:t>
            </a:fld>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Slide Image Placeholder 1"/>
          <p:cNvSpPr>
            <a:spLocks noGrp="1" noRot="1" noChangeAspect="1"/>
          </p:cNvSpPr>
          <p:nvPr>
            <p:ph type="sldImg"/>
          </p:nvPr>
        </p:nvSpPr>
        <p:spPr bwMode="auto">
          <a:noFill/>
          <a:ln>
            <a:solidFill>
              <a:srgbClr val="000000"/>
            </a:solidFill>
            <a:miter lim="800000"/>
            <a:headEnd/>
            <a:tailEnd/>
          </a:ln>
        </p:spPr>
      </p:sp>
      <p:sp>
        <p:nvSpPr>
          <p:cNvPr id="942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Prep for answers</a:t>
            </a:r>
          </a:p>
        </p:txBody>
      </p:sp>
      <p:sp>
        <p:nvSpPr>
          <p:cNvPr id="942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1F4487F-BDB0-488D-92D8-A903847268C6}" type="slidenum">
              <a:rPr lang="en-US" smtClean="0"/>
              <a:pPr fontAlgn="base">
                <a:spcBef>
                  <a:spcPct val="0"/>
                </a:spcBef>
                <a:spcAft>
                  <a:spcPct val="0"/>
                </a:spcAft>
              </a:pPr>
              <a:t>49</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Kick-off warning: 3 minutes</a:t>
            </a:r>
          </a:p>
        </p:txBody>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408E3F7-C1EA-48D8-B512-C199F94B2755}" type="slidenum">
              <a:rPr lang="en-US" smtClean="0"/>
              <a:pPr fontAlgn="base">
                <a:spcBef>
                  <a:spcPct val="0"/>
                </a:spcBef>
                <a:spcAft>
                  <a:spcPct val="0"/>
                </a:spcAft>
              </a:pPr>
              <a:t>5</a:t>
            </a:fld>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p:cNvSpPr>
            <a:spLocks noGrp="1" noRot="1" noChangeAspect="1"/>
          </p:cNvSpPr>
          <p:nvPr>
            <p:ph type="sldImg"/>
          </p:nvPr>
        </p:nvSpPr>
        <p:spPr bwMode="auto">
          <a:noFill/>
          <a:ln>
            <a:solidFill>
              <a:srgbClr val="000000"/>
            </a:solidFill>
            <a:miter lim="800000"/>
            <a:headEnd/>
            <a:tailEnd/>
          </a:ln>
        </p:spPr>
      </p:sp>
      <p:sp>
        <p:nvSpPr>
          <p:cNvPr id="962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Answers</a:t>
            </a:r>
          </a:p>
        </p:txBody>
      </p:sp>
      <p:sp>
        <p:nvSpPr>
          <p:cNvPr id="962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DD7D468-EDCD-47BD-A374-50E271E52374}" type="slidenum">
              <a:rPr lang="en-US" smtClean="0"/>
              <a:pPr fontAlgn="base">
                <a:spcBef>
                  <a:spcPct val="0"/>
                </a:spcBef>
                <a:spcAft>
                  <a:spcPct val="0"/>
                </a:spcAft>
              </a:pPr>
              <a:t>50</a:t>
            </a:fld>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Round beginning slide</a:t>
            </a:r>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870154-AEE3-4D37-9BAE-A152ABEDDABB}" type="slidenum">
              <a:rPr lang="en-US" smtClean="0"/>
              <a:pPr fontAlgn="base">
                <a:spcBef>
                  <a:spcPct val="0"/>
                </a:spcBef>
                <a:spcAft>
                  <a:spcPct val="0"/>
                </a:spcAft>
              </a:pPr>
              <a:t>51</a:t>
            </a:fld>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p:cNvSpPr>
          <p:nvPr>
            <p:ph type="sldImg"/>
          </p:nvPr>
        </p:nvSpPr>
        <p:spPr bwMode="auto">
          <a:noFill/>
          <a:ln>
            <a:solidFill>
              <a:srgbClr val="000000"/>
            </a:solidFill>
            <a:miter lim="800000"/>
            <a:headEnd/>
            <a:tailEnd/>
          </a:ln>
        </p:spPr>
      </p:sp>
      <p:sp>
        <p:nvSpPr>
          <p:cNvPr id="716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16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C5A84E-07A5-405E-9ED4-36E1243704F6}" type="slidenum">
              <a:rPr lang="en-US" smtClean="0"/>
              <a:pPr fontAlgn="base">
                <a:spcBef>
                  <a:spcPct val="0"/>
                </a:spcBef>
                <a:spcAft>
                  <a:spcPct val="0"/>
                </a:spcAft>
              </a:pPr>
              <a:t>52</a:t>
            </a:fld>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p:cNvSpPr>
          <p:nvPr>
            <p:ph type="sldImg"/>
          </p:nvPr>
        </p:nvSpPr>
        <p:spPr bwMode="auto">
          <a:noFill/>
          <a:ln>
            <a:solidFill>
              <a:srgbClr val="000000"/>
            </a:solidFill>
            <a:miter lim="800000"/>
            <a:headEnd/>
            <a:tailEnd/>
          </a:ln>
        </p:spPr>
      </p:sp>
      <p:sp>
        <p:nvSpPr>
          <p:cNvPr id="716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16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C5A84E-07A5-405E-9ED4-36E1243704F6}" type="slidenum">
              <a:rPr lang="en-US" smtClean="0"/>
              <a:pPr fontAlgn="base">
                <a:spcBef>
                  <a:spcPct val="0"/>
                </a:spcBef>
                <a:spcAft>
                  <a:spcPct val="0"/>
                </a:spcAft>
              </a:pPr>
              <a:t>53</a:t>
            </a:fld>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noFill/>
          <a:ln>
            <a:solidFill>
              <a:srgbClr val="000000"/>
            </a:solidFill>
            <a:miter lim="800000"/>
            <a:headEnd/>
            <a:tailEnd/>
          </a:ln>
        </p:spPr>
      </p:sp>
      <p:sp>
        <p:nvSpPr>
          <p:cNvPr id="757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57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503D37A-6626-49C4-8401-0B5108EB6919}" type="slidenum">
              <a:rPr lang="en-US" smtClean="0"/>
              <a:pPr fontAlgn="base">
                <a:spcBef>
                  <a:spcPct val="0"/>
                </a:spcBef>
                <a:spcAft>
                  <a:spcPct val="0"/>
                </a:spcAft>
              </a:pPr>
              <a:t>54</a:t>
            </a:fld>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noFill/>
          <a:ln>
            <a:solidFill>
              <a:srgbClr val="000000"/>
            </a:solidFill>
            <a:miter lim="800000"/>
            <a:headEnd/>
            <a:tailEnd/>
          </a:ln>
        </p:spPr>
      </p:sp>
      <p:sp>
        <p:nvSpPr>
          <p:cNvPr id="757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57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503D37A-6626-49C4-8401-0B5108EB6919}" type="slidenum">
              <a:rPr lang="en-US" smtClean="0"/>
              <a:pPr fontAlgn="base">
                <a:spcBef>
                  <a:spcPct val="0"/>
                </a:spcBef>
                <a:spcAft>
                  <a:spcPct val="0"/>
                </a:spcAft>
              </a:pPr>
              <a:t>55</a:t>
            </a:fld>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56</a:t>
            </a:fld>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57</a:t>
            </a:fld>
            <a:endParaRPr 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p:cNvSpPr>
          <p:nvPr>
            <p:ph type="sldImg"/>
          </p:nvPr>
        </p:nvSpPr>
        <p:spPr bwMode="auto">
          <a:noFill/>
          <a:ln>
            <a:solidFill>
              <a:srgbClr val="000000"/>
            </a:solidFill>
            <a:miter lim="800000"/>
            <a:headEnd/>
            <a:tailEnd/>
          </a:ln>
        </p:spPr>
      </p:sp>
      <p:sp>
        <p:nvSpPr>
          <p:cNvPr id="839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warnings</a:t>
            </a:r>
          </a:p>
        </p:txBody>
      </p:sp>
      <p:sp>
        <p:nvSpPr>
          <p:cNvPr id="839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8DC2615-7CBC-40B5-B4FB-C57E9EDCF18D}" type="slidenum">
              <a:rPr lang="en-US" smtClean="0"/>
              <a:pPr fontAlgn="base">
                <a:spcBef>
                  <a:spcPct val="0"/>
                </a:spcBef>
                <a:spcAft>
                  <a:spcPct val="0"/>
                </a:spcAft>
              </a:pPr>
              <a:t>58</a:t>
            </a:fld>
            <a:endParaRPr lang="en-US"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p:cNvSpPr>
          <p:nvPr>
            <p:ph type="sldImg"/>
          </p:nvPr>
        </p:nvSpPr>
        <p:spPr bwMode="auto">
          <a:noFill/>
          <a:ln>
            <a:solidFill>
              <a:srgbClr val="000000"/>
            </a:solidFill>
            <a:miter lim="800000"/>
            <a:headEnd/>
            <a:tailEnd/>
          </a:ln>
        </p:spPr>
      </p:sp>
      <p:sp>
        <p:nvSpPr>
          <p:cNvPr id="860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2 minutes</a:t>
            </a:r>
          </a:p>
        </p:txBody>
      </p:sp>
      <p:sp>
        <p:nvSpPr>
          <p:cNvPr id="860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CBA05AE-5B0D-4BE1-A0E3-3480E1B53D72}" type="slidenum">
              <a:rPr lang="en-US" smtClean="0"/>
              <a:pPr fontAlgn="base">
                <a:spcBef>
                  <a:spcPct val="0"/>
                </a:spcBef>
                <a:spcAft>
                  <a:spcPct val="0"/>
                </a:spcAft>
              </a:pPr>
              <a:t>59</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Kick-off warning: 3 minutes</a:t>
            </a:r>
          </a:p>
        </p:txBody>
      </p:sp>
      <p:sp>
        <p:nvSpPr>
          <p:cNvPr id="266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E8D0806-B58D-4ACE-9BAA-A4E7A2E9B4BC}" type="slidenum">
              <a:rPr lang="en-US" smtClean="0"/>
              <a:pPr fontAlgn="base">
                <a:spcBef>
                  <a:spcPct val="0"/>
                </a:spcBef>
                <a:spcAft>
                  <a:spcPct val="0"/>
                </a:spcAft>
              </a:pPr>
              <a:t>6</a:t>
            </a:fld>
            <a:endParaRPr lang="en-US"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p:cNvSpPr>
            <a:spLocks noGrp="1" noRot="1" noChangeAspect="1"/>
          </p:cNvSpPr>
          <p:nvPr>
            <p:ph type="sldImg"/>
          </p:nvPr>
        </p:nvSpPr>
        <p:spPr bwMode="auto">
          <a:noFill/>
          <a:ln>
            <a:solidFill>
              <a:srgbClr val="000000"/>
            </a:solidFill>
            <a:miter lim="800000"/>
            <a:headEnd/>
            <a:tailEnd/>
          </a:ln>
        </p:spPr>
      </p:sp>
      <p:sp>
        <p:nvSpPr>
          <p:cNvPr id="880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1 minute</a:t>
            </a:r>
          </a:p>
        </p:txBody>
      </p:sp>
      <p:sp>
        <p:nvSpPr>
          <p:cNvPr id="880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C2A96D5-2D92-4BD7-A223-F1D3F5217335}" type="slidenum">
              <a:rPr lang="en-US" smtClean="0"/>
              <a:pPr fontAlgn="base">
                <a:spcBef>
                  <a:spcPct val="0"/>
                </a:spcBef>
                <a:spcAft>
                  <a:spcPct val="0"/>
                </a:spcAft>
              </a:pPr>
              <a:t>60</a:t>
            </a:fld>
            <a:endParaRPr lang="en-US"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Slide Image Placeholder 1"/>
          <p:cNvSpPr>
            <a:spLocks noGrp="1" noRot="1" noChangeAspect="1"/>
          </p:cNvSpPr>
          <p:nvPr>
            <p:ph type="sldImg"/>
          </p:nvPr>
        </p:nvSpPr>
        <p:spPr bwMode="auto">
          <a:noFill/>
          <a:ln>
            <a:solidFill>
              <a:srgbClr val="000000"/>
            </a:solidFill>
            <a:miter lim="800000"/>
            <a:headEnd/>
            <a:tailEnd/>
          </a:ln>
        </p:spPr>
      </p:sp>
      <p:sp>
        <p:nvSpPr>
          <p:cNvPr id="901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10 seconds</a:t>
            </a:r>
          </a:p>
        </p:txBody>
      </p:sp>
      <p:sp>
        <p:nvSpPr>
          <p:cNvPr id="901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5390CBF-6419-4CE2-B824-7918B2E01398}" type="slidenum">
              <a:rPr lang="en-US" smtClean="0"/>
              <a:pPr fontAlgn="base">
                <a:spcBef>
                  <a:spcPct val="0"/>
                </a:spcBef>
                <a:spcAft>
                  <a:spcPct val="0"/>
                </a:spcAft>
              </a:pPr>
              <a:t>61</a:t>
            </a:fld>
            <a:endParaRPr lang="en-US"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Image Placeholder 1"/>
          <p:cNvSpPr>
            <a:spLocks noGrp="1" noRot="1" noChangeAspect="1"/>
          </p:cNvSpPr>
          <p:nvPr>
            <p:ph type="sldImg"/>
          </p:nvPr>
        </p:nvSpPr>
        <p:spPr bwMode="auto">
          <a:noFill/>
          <a:ln>
            <a:solidFill>
              <a:srgbClr val="000000"/>
            </a:solidFill>
            <a:miter lim="800000"/>
            <a:headEnd/>
            <a:tailEnd/>
          </a:ln>
        </p:spPr>
      </p:sp>
      <p:sp>
        <p:nvSpPr>
          <p:cNvPr id="921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time</a:t>
            </a:r>
          </a:p>
        </p:txBody>
      </p:sp>
      <p:sp>
        <p:nvSpPr>
          <p:cNvPr id="921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E676A40-BC45-4316-A316-5F3635E7E9F8}" type="slidenum">
              <a:rPr lang="en-US" smtClean="0"/>
              <a:pPr fontAlgn="base">
                <a:spcBef>
                  <a:spcPct val="0"/>
                </a:spcBef>
                <a:spcAft>
                  <a:spcPct val="0"/>
                </a:spcAft>
              </a:pPr>
              <a:t>62</a:t>
            </a:fld>
            <a:endParaRPr lang="en-US"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Slide Image Placeholder 1"/>
          <p:cNvSpPr>
            <a:spLocks noGrp="1" noRot="1" noChangeAspect="1"/>
          </p:cNvSpPr>
          <p:nvPr>
            <p:ph type="sldImg"/>
          </p:nvPr>
        </p:nvSpPr>
        <p:spPr bwMode="auto">
          <a:noFill/>
          <a:ln>
            <a:solidFill>
              <a:srgbClr val="000000"/>
            </a:solidFill>
            <a:miter lim="800000"/>
            <a:headEnd/>
            <a:tailEnd/>
          </a:ln>
        </p:spPr>
      </p:sp>
      <p:sp>
        <p:nvSpPr>
          <p:cNvPr id="942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Prep for answers</a:t>
            </a:r>
          </a:p>
        </p:txBody>
      </p:sp>
      <p:sp>
        <p:nvSpPr>
          <p:cNvPr id="942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1F4487F-BDB0-488D-92D8-A903847268C6}" type="slidenum">
              <a:rPr lang="en-US" smtClean="0"/>
              <a:pPr fontAlgn="base">
                <a:spcBef>
                  <a:spcPct val="0"/>
                </a:spcBef>
                <a:spcAft>
                  <a:spcPct val="0"/>
                </a:spcAft>
              </a:pPr>
              <a:t>63</a:t>
            </a:fld>
            <a:endParaRPr lang="en-US"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p:cNvSpPr>
            <a:spLocks noGrp="1" noRot="1" noChangeAspect="1"/>
          </p:cNvSpPr>
          <p:nvPr>
            <p:ph type="sldImg"/>
          </p:nvPr>
        </p:nvSpPr>
        <p:spPr bwMode="auto">
          <a:noFill/>
          <a:ln>
            <a:solidFill>
              <a:srgbClr val="000000"/>
            </a:solidFill>
            <a:miter lim="800000"/>
            <a:headEnd/>
            <a:tailEnd/>
          </a:ln>
        </p:spPr>
      </p:sp>
      <p:sp>
        <p:nvSpPr>
          <p:cNvPr id="962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Answers</a:t>
            </a:r>
          </a:p>
        </p:txBody>
      </p:sp>
      <p:sp>
        <p:nvSpPr>
          <p:cNvPr id="962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DD7D468-EDCD-47BD-A374-50E271E52374}" type="slidenum">
              <a:rPr lang="en-US" smtClean="0"/>
              <a:pPr fontAlgn="base">
                <a:spcBef>
                  <a:spcPct val="0"/>
                </a:spcBef>
                <a:spcAft>
                  <a:spcPct val="0"/>
                </a:spcAft>
              </a:pPr>
              <a:t>64</a:t>
            </a:fld>
            <a:endParaRPr lang="en-US"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Round beginning slide</a:t>
            </a:r>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870154-AEE3-4D37-9BAE-A152ABEDDABB}" type="slidenum">
              <a:rPr lang="en-US" smtClean="0"/>
              <a:pPr fontAlgn="base">
                <a:spcBef>
                  <a:spcPct val="0"/>
                </a:spcBef>
                <a:spcAft>
                  <a:spcPct val="0"/>
                </a:spcAft>
              </a:pPr>
              <a:t>65</a:t>
            </a:fld>
            <a:endParaRPr lang="en-US"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66</a:t>
            </a:fld>
            <a:endParaRPr lang="en-US"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67</a:t>
            </a:fld>
            <a:endParaRPr lang="en-US" smtClean="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68</a:t>
            </a:fld>
            <a:endParaRPr lang="en-US" smtClean="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69</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Kick-off warning: 1 minute</a:t>
            </a:r>
          </a:p>
        </p:txBody>
      </p:sp>
      <p:sp>
        <p:nvSpPr>
          <p:cNvPr id="286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4612B1D-0937-41B3-A76F-2C55B6E53748}" type="slidenum">
              <a:rPr lang="en-US" smtClean="0"/>
              <a:pPr fontAlgn="base">
                <a:spcBef>
                  <a:spcPct val="0"/>
                </a:spcBef>
                <a:spcAft>
                  <a:spcPct val="0"/>
                </a:spcAft>
              </a:pPr>
              <a:t>7</a:t>
            </a:fld>
            <a:endParaRPr lang="en-US" smtClean="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70</a:t>
            </a:fld>
            <a:endParaRPr lang="en-US" smtClean="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71</a:t>
            </a:fld>
            <a:endParaRPr lang="en-US" smtClean="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p:cNvSpPr>
          <p:nvPr>
            <p:ph type="sldImg"/>
          </p:nvPr>
        </p:nvSpPr>
        <p:spPr bwMode="auto">
          <a:noFill/>
          <a:ln>
            <a:solidFill>
              <a:srgbClr val="000000"/>
            </a:solidFill>
            <a:miter lim="800000"/>
            <a:headEnd/>
            <a:tailEnd/>
          </a:ln>
        </p:spPr>
      </p:sp>
      <p:sp>
        <p:nvSpPr>
          <p:cNvPr id="839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warnings</a:t>
            </a:r>
          </a:p>
        </p:txBody>
      </p:sp>
      <p:sp>
        <p:nvSpPr>
          <p:cNvPr id="839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8DC2615-7CBC-40B5-B4FB-C57E9EDCF18D}" type="slidenum">
              <a:rPr lang="en-US" smtClean="0"/>
              <a:pPr fontAlgn="base">
                <a:spcBef>
                  <a:spcPct val="0"/>
                </a:spcBef>
                <a:spcAft>
                  <a:spcPct val="0"/>
                </a:spcAft>
              </a:pPr>
              <a:t>72</a:t>
            </a:fld>
            <a:endParaRPr lang="en-US" smtClean="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p:cNvSpPr>
          <p:nvPr>
            <p:ph type="sldImg"/>
          </p:nvPr>
        </p:nvSpPr>
        <p:spPr bwMode="auto">
          <a:noFill/>
          <a:ln>
            <a:solidFill>
              <a:srgbClr val="000000"/>
            </a:solidFill>
            <a:miter lim="800000"/>
            <a:headEnd/>
            <a:tailEnd/>
          </a:ln>
        </p:spPr>
      </p:sp>
      <p:sp>
        <p:nvSpPr>
          <p:cNvPr id="860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2 minutes</a:t>
            </a:r>
          </a:p>
        </p:txBody>
      </p:sp>
      <p:sp>
        <p:nvSpPr>
          <p:cNvPr id="860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CBA05AE-5B0D-4BE1-A0E3-3480E1B53D72}" type="slidenum">
              <a:rPr lang="en-US" smtClean="0"/>
              <a:pPr fontAlgn="base">
                <a:spcBef>
                  <a:spcPct val="0"/>
                </a:spcBef>
                <a:spcAft>
                  <a:spcPct val="0"/>
                </a:spcAft>
              </a:pPr>
              <a:t>73</a:t>
            </a:fld>
            <a:endParaRPr lang="en-US" smtClean="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p:cNvSpPr>
            <a:spLocks noGrp="1" noRot="1" noChangeAspect="1"/>
          </p:cNvSpPr>
          <p:nvPr>
            <p:ph type="sldImg"/>
          </p:nvPr>
        </p:nvSpPr>
        <p:spPr bwMode="auto">
          <a:noFill/>
          <a:ln>
            <a:solidFill>
              <a:srgbClr val="000000"/>
            </a:solidFill>
            <a:miter lim="800000"/>
            <a:headEnd/>
            <a:tailEnd/>
          </a:ln>
        </p:spPr>
      </p:sp>
      <p:sp>
        <p:nvSpPr>
          <p:cNvPr id="880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1 minute</a:t>
            </a:r>
          </a:p>
        </p:txBody>
      </p:sp>
      <p:sp>
        <p:nvSpPr>
          <p:cNvPr id="880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C2A96D5-2D92-4BD7-A223-F1D3F5217335}" type="slidenum">
              <a:rPr lang="en-US" smtClean="0"/>
              <a:pPr fontAlgn="base">
                <a:spcBef>
                  <a:spcPct val="0"/>
                </a:spcBef>
                <a:spcAft>
                  <a:spcPct val="0"/>
                </a:spcAft>
              </a:pPr>
              <a:t>74</a:t>
            </a:fld>
            <a:endParaRPr lang="en-US" smtClean="0"/>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Slide Image Placeholder 1"/>
          <p:cNvSpPr>
            <a:spLocks noGrp="1" noRot="1" noChangeAspect="1"/>
          </p:cNvSpPr>
          <p:nvPr>
            <p:ph type="sldImg"/>
          </p:nvPr>
        </p:nvSpPr>
        <p:spPr bwMode="auto">
          <a:noFill/>
          <a:ln>
            <a:solidFill>
              <a:srgbClr val="000000"/>
            </a:solidFill>
            <a:miter lim="800000"/>
            <a:headEnd/>
            <a:tailEnd/>
          </a:ln>
        </p:spPr>
      </p:sp>
      <p:sp>
        <p:nvSpPr>
          <p:cNvPr id="901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10 seconds</a:t>
            </a:r>
          </a:p>
        </p:txBody>
      </p:sp>
      <p:sp>
        <p:nvSpPr>
          <p:cNvPr id="901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5390CBF-6419-4CE2-B824-7918B2E01398}" type="slidenum">
              <a:rPr lang="en-US" smtClean="0"/>
              <a:pPr fontAlgn="base">
                <a:spcBef>
                  <a:spcPct val="0"/>
                </a:spcBef>
                <a:spcAft>
                  <a:spcPct val="0"/>
                </a:spcAft>
              </a:pPr>
              <a:t>75</a:t>
            </a:fld>
            <a:endParaRPr lang="en-US" smtClean="0"/>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Image Placeholder 1"/>
          <p:cNvSpPr>
            <a:spLocks noGrp="1" noRot="1" noChangeAspect="1"/>
          </p:cNvSpPr>
          <p:nvPr>
            <p:ph type="sldImg"/>
          </p:nvPr>
        </p:nvSpPr>
        <p:spPr bwMode="auto">
          <a:noFill/>
          <a:ln>
            <a:solidFill>
              <a:srgbClr val="000000"/>
            </a:solidFill>
            <a:miter lim="800000"/>
            <a:headEnd/>
            <a:tailEnd/>
          </a:ln>
        </p:spPr>
      </p:sp>
      <p:sp>
        <p:nvSpPr>
          <p:cNvPr id="921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time</a:t>
            </a:r>
          </a:p>
        </p:txBody>
      </p:sp>
      <p:sp>
        <p:nvSpPr>
          <p:cNvPr id="921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E676A40-BC45-4316-A316-5F3635E7E9F8}" type="slidenum">
              <a:rPr lang="en-US" smtClean="0"/>
              <a:pPr fontAlgn="base">
                <a:spcBef>
                  <a:spcPct val="0"/>
                </a:spcBef>
                <a:spcAft>
                  <a:spcPct val="0"/>
                </a:spcAft>
              </a:pPr>
              <a:t>76</a:t>
            </a:fld>
            <a:endParaRPr lang="en-US" smtClean="0"/>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Slide Image Placeholder 1"/>
          <p:cNvSpPr>
            <a:spLocks noGrp="1" noRot="1" noChangeAspect="1"/>
          </p:cNvSpPr>
          <p:nvPr>
            <p:ph type="sldImg"/>
          </p:nvPr>
        </p:nvSpPr>
        <p:spPr bwMode="auto">
          <a:noFill/>
          <a:ln>
            <a:solidFill>
              <a:srgbClr val="000000"/>
            </a:solidFill>
            <a:miter lim="800000"/>
            <a:headEnd/>
            <a:tailEnd/>
          </a:ln>
        </p:spPr>
      </p:sp>
      <p:sp>
        <p:nvSpPr>
          <p:cNvPr id="942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Prep for answers</a:t>
            </a:r>
          </a:p>
        </p:txBody>
      </p:sp>
      <p:sp>
        <p:nvSpPr>
          <p:cNvPr id="942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1F4487F-BDB0-488D-92D8-A903847268C6}" type="slidenum">
              <a:rPr lang="en-US" smtClean="0"/>
              <a:pPr fontAlgn="base">
                <a:spcBef>
                  <a:spcPct val="0"/>
                </a:spcBef>
                <a:spcAft>
                  <a:spcPct val="0"/>
                </a:spcAft>
              </a:pPr>
              <a:t>77</a:t>
            </a:fld>
            <a:endParaRPr lang="en-US" smtClean="0"/>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p:cNvSpPr>
            <a:spLocks noGrp="1" noRot="1" noChangeAspect="1"/>
          </p:cNvSpPr>
          <p:nvPr>
            <p:ph type="sldImg"/>
          </p:nvPr>
        </p:nvSpPr>
        <p:spPr bwMode="auto">
          <a:noFill/>
          <a:ln>
            <a:solidFill>
              <a:srgbClr val="000000"/>
            </a:solidFill>
            <a:miter lim="800000"/>
            <a:headEnd/>
            <a:tailEnd/>
          </a:ln>
        </p:spPr>
      </p:sp>
      <p:sp>
        <p:nvSpPr>
          <p:cNvPr id="962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Answers</a:t>
            </a:r>
          </a:p>
        </p:txBody>
      </p:sp>
      <p:sp>
        <p:nvSpPr>
          <p:cNvPr id="962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DD7D468-EDCD-47BD-A374-50E271E52374}" type="slidenum">
              <a:rPr lang="en-US" smtClean="0"/>
              <a:pPr fontAlgn="base">
                <a:spcBef>
                  <a:spcPct val="0"/>
                </a:spcBef>
                <a:spcAft>
                  <a:spcPct val="0"/>
                </a:spcAft>
              </a:pPr>
              <a:t>78</a:t>
            </a:fld>
            <a:endParaRPr lang="en-US" smtClean="0"/>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Round beginning slide</a:t>
            </a:r>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870154-AEE3-4D37-9BAE-A152ABEDDABB}" type="slidenum">
              <a:rPr lang="en-US" smtClean="0"/>
              <a:pPr fontAlgn="base">
                <a:spcBef>
                  <a:spcPct val="0"/>
                </a:spcBef>
                <a:spcAft>
                  <a:spcPct val="0"/>
                </a:spcAft>
              </a:pPr>
              <a:t>79</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Kick-off warning: 10 seconds</a:t>
            </a:r>
          </a:p>
        </p:txBody>
      </p:sp>
      <p:sp>
        <p:nvSpPr>
          <p:cNvPr id="307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C8E00CA-6563-4974-A36E-847AF45AE50A}" type="slidenum">
              <a:rPr lang="en-US" smtClean="0"/>
              <a:pPr fontAlgn="base">
                <a:spcBef>
                  <a:spcPct val="0"/>
                </a:spcBef>
                <a:spcAft>
                  <a:spcPct val="0"/>
                </a:spcAft>
              </a:pPr>
              <a:t>8</a:t>
            </a:fld>
            <a:endParaRPr lang="en-US" smtClean="0"/>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80</a:t>
            </a:fld>
            <a:endParaRPr lang="en-US" smtClean="0"/>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81</a:t>
            </a:fld>
            <a:endParaRPr lang="en-US" smtClean="0"/>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82</a:t>
            </a:fld>
            <a:endParaRPr lang="en-US" smtClean="0"/>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83</a:t>
            </a:fld>
            <a:endParaRPr lang="en-US" smtClean="0"/>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84</a:t>
            </a:fld>
            <a:endParaRPr lang="en-US" smtClean="0"/>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85</a:t>
            </a:fld>
            <a:endParaRPr lang="en-US" smtClean="0"/>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p:cNvSpPr>
          <p:nvPr>
            <p:ph type="sldImg"/>
          </p:nvPr>
        </p:nvSpPr>
        <p:spPr bwMode="auto">
          <a:noFill/>
          <a:ln>
            <a:solidFill>
              <a:srgbClr val="000000"/>
            </a:solidFill>
            <a:miter lim="800000"/>
            <a:headEnd/>
            <a:tailEnd/>
          </a:ln>
        </p:spPr>
      </p:sp>
      <p:sp>
        <p:nvSpPr>
          <p:cNvPr id="839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warnings</a:t>
            </a:r>
          </a:p>
        </p:txBody>
      </p:sp>
      <p:sp>
        <p:nvSpPr>
          <p:cNvPr id="839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8DC2615-7CBC-40B5-B4FB-C57E9EDCF18D}" type="slidenum">
              <a:rPr lang="en-US" smtClean="0"/>
              <a:pPr fontAlgn="base">
                <a:spcBef>
                  <a:spcPct val="0"/>
                </a:spcBef>
                <a:spcAft>
                  <a:spcPct val="0"/>
                </a:spcAft>
              </a:pPr>
              <a:t>86</a:t>
            </a:fld>
            <a:endParaRPr lang="en-US" smtClean="0"/>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p:cNvSpPr>
          <p:nvPr>
            <p:ph type="sldImg"/>
          </p:nvPr>
        </p:nvSpPr>
        <p:spPr bwMode="auto">
          <a:noFill/>
          <a:ln>
            <a:solidFill>
              <a:srgbClr val="000000"/>
            </a:solidFill>
            <a:miter lim="800000"/>
            <a:headEnd/>
            <a:tailEnd/>
          </a:ln>
        </p:spPr>
      </p:sp>
      <p:sp>
        <p:nvSpPr>
          <p:cNvPr id="860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2 minutes</a:t>
            </a:r>
          </a:p>
        </p:txBody>
      </p:sp>
      <p:sp>
        <p:nvSpPr>
          <p:cNvPr id="860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CBA05AE-5B0D-4BE1-A0E3-3480E1B53D72}" type="slidenum">
              <a:rPr lang="en-US" smtClean="0"/>
              <a:pPr fontAlgn="base">
                <a:spcBef>
                  <a:spcPct val="0"/>
                </a:spcBef>
                <a:spcAft>
                  <a:spcPct val="0"/>
                </a:spcAft>
              </a:pPr>
              <a:t>87</a:t>
            </a:fld>
            <a:endParaRPr lang="en-US" smtClean="0"/>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p:cNvSpPr>
            <a:spLocks noGrp="1" noRot="1" noChangeAspect="1"/>
          </p:cNvSpPr>
          <p:nvPr>
            <p:ph type="sldImg"/>
          </p:nvPr>
        </p:nvSpPr>
        <p:spPr bwMode="auto">
          <a:noFill/>
          <a:ln>
            <a:solidFill>
              <a:srgbClr val="000000"/>
            </a:solidFill>
            <a:miter lim="800000"/>
            <a:headEnd/>
            <a:tailEnd/>
          </a:ln>
        </p:spPr>
      </p:sp>
      <p:sp>
        <p:nvSpPr>
          <p:cNvPr id="880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1 minute</a:t>
            </a:r>
          </a:p>
        </p:txBody>
      </p:sp>
      <p:sp>
        <p:nvSpPr>
          <p:cNvPr id="880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C2A96D5-2D92-4BD7-A223-F1D3F5217335}" type="slidenum">
              <a:rPr lang="en-US" smtClean="0"/>
              <a:pPr fontAlgn="base">
                <a:spcBef>
                  <a:spcPct val="0"/>
                </a:spcBef>
                <a:spcAft>
                  <a:spcPct val="0"/>
                </a:spcAft>
              </a:pPr>
              <a:t>88</a:t>
            </a:fld>
            <a:endParaRPr lang="en-US" smtClean="0"/>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Slide Image Placeholder 1"/>
          <p:cNvSpPr>
            <a:spLocks noGrp="1" noRot="1" noChangeAspect="1"/>
          </p:cNvSpPr>
          <p:nvPr>
            <p:ph type="sldImg"/>
          </p:nvPr>
        </p:nvSpPr>
        <p:spPr bwMode="auto">
          <a:noFill/>
          <a:ln>
            <a:solidFill>
              <a:srgbClr val="000000"/>
            </a:solidFill>
            <a:miter lim="800000"/>
            <a:headEnd/>
            <a:tailEnd/>
          </a:ln>
        </p:spPr>
      </p:sp>
      <p:sp>
        <p:nvSpPr>
          <p:cNvPr id="901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warning: 10 seconds</a:t>
            </a:r>
          </a:p>
        </p:txBody>
      </p:sp>
      <p:sp>
        <p:nvSpPr>
          <p:cNvPr id="901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5390CBF-6419-4CE2-B824-7918B2E01398}" type="slidenum">
              <a:rPr lang="en-US" smtClean="0"/>
              <a:pPr fontAlgn="base">
                <a:spcBef>
                  <a:spcPct val="0"/>
                </a:spcBef>
                <a:spcAft>
                  <a:spcPct val="0"/>
                </a:spcAft>
              </a:pPr>
              <a:t>89</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Round beginning slide</a:t>
            </a:r>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870154-AEE3-4D37-9BAE-A152ABEDDABB}" type="slidenum">
              <a:rPr lang="en-US" smtClean="0"/>
              <a:pPr fontAlgn="base">
                <a:spcBef>
                  <a:spcPct val="0"/>
                </a:spcBef>
                <a:spcAft>
                  <a:spcPct val="0"/>
                </a:spcAft>
              </a:pPr>
              <a:t>9</a:t>
            </a:fld>
            <a:endParaRPr lang="en-US" smtClean="0"/>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Image Placeholder 1"/>
          <p:cNvSpPr>
            <a:spLocks noGrp="1" noRot="1" noChangeAspect="1"/>
          </p:cNvSpPr>
          <p:nvPr>
            <p:ph type="sldImg"/>
          </p:nvPr>
        </p:nvSpPr>
        <p:spPr bwMode="auto">
          <a:noFill/>
          <a:ln>
            <a:solidFill>
              <a:srgbClr val="000000"/>
            </a:solidFill>
            <a:miter lim="800000"/>
            <a:headEnd/>
            <a:tailEnd/>
          </a:ln>
        </p:spPr>
      </p:sp>
      <p:sp>
        <p:nvSpPr>
          <p:cNvPr id="921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 sheet: time</a:t>
            </a:r>
          </a:p>
        </p:txBody>
      </p:sp>
      <p:sp>
        <p:nvSpPr>
          <p:cNvPr id="921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E676A40-BC45-4316-A316-5F3635E7E9F8}" type="slidenum">
              <a:rPr lang="en-US" smtClean="0"/>
              <a:pPr fontAlgn="base">
                <a:spcBef>
                  <a:spcPct val="0"/>
                </a:spcBef>
                <a:spcAft>
                  <a:spcPct val="0"/>
                </a:spcAft>
              </a:pPr>
              <a:t>90</a:t>
            </a:fld>
            <a:endParaRPr lang="en-US" smtClean="0"/>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Slide Image Placeholder 1"/>
          <p:cNvSpPr>
            <a:spLocks noGrp="1" noRot="1" noChangeAspect="1"/>
          </p:cNvSpPr>
          <p:nvPr>
            <p:ph type="sldImg"/>
          </p:nvPr>
        </p:nvSpPr>
        <p:spPr bwMode="auto">
          <a:noFill/>
          <a:ln>
            <a:solidFill>
              <a:srgbClr val="000000"/>
            </a:solidFill>
            <a:miter lim="800000"/>
            <a:headEnd/>
            <a:tailEnd/>
          </a:ln>
        </p:spPr>
      </p:sp>
      <p:sp>
        <p:nvSpPr>
          <p:cNvPr id="942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Prep for answers</a:t>
            </a:r>
          </a:p>
        </p:txBody>
      </p:sp>
      <p:sp>
        <p:nvSpPr>
          <p:cNvPr id="942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1F4487F-BDB0-488D-92D8-A903847268C6}" type="slidenum">
              <a:rPr lang="en-US" smtClean="0"/>
              <a:pPr fontAlgn="base">
                <a:spcBef>
                  <a:spcPct val="0"/>
                </a:spcBef>
                <a:spcAft>
                  <a:spcPct val="0"/>
                </a:spcAft>
              </a:pPr>
              <a:t>91</a:t>
            </a:fld>
            <a:endParaRPr lang="en-US" smtClean="0"/>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p:cNvSpPr>
            <a:spLocks noGrp="1" noRot="1" noChangeAspect="1"/>
          </p:cNvSpPr>
          <p:nvPr>
            <p:ph type="sldImg"/>
          </p:nvPr>
        </p:nvSpPr>
        <p:spPr bwMode="auto">
          <a:noFill/>
          <a:ln>
            <a:solidFill>
              <a:srgbClr val="000000"/>
            </a:solidFill>
            <a:miter lim="800000"/>
            <a:headEnd/>
            <a:tailEnd/>
          </a:ln>
        </p:spPr>
      </p:sp>
      <p:sp>
        <p:nvSpPr>
          <p:cNvPr id="962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Answers</a:t>
            </a:r>
          </a:p>
        </p:txBody>
      </p:sp>
      <p:sp>
        <p:nvSpPr>
          <p:cNvPr id="962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DD7D468-EDCD-47BD-A374-50E271E52374}" type="slidenum">
              <a:rPr lang="en-US" smtClean="0"/>
              <a:pPr fontAlgn="base">
                <a:spcBef>
                  <a:spcPct val="0"/>
                </a:spcBef>
                <a:spcAft>
                  <a:spcPct val="0"/>
                </a:spcAft>
              </a:pPr>
              <a:t>92</a:t>
            </a:fld>
            <a:endParaRPr lang="en-US" smtClean="0"/>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Round beginning slide</a:t>
            </a:r>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870154-AEE3-4D37-9BAE-A152ABEDDABB}" type="slidenum">
              <a:rPr lang="en-US" smtClean="0"/>
              <a:pPr fontAlgn="base">
                <a:spcBef>
                  <a:spcPct val="0"/>
                </a:spcBef>
                <a:spcAft>
                  <a:spcPct val="0"/>
                </a:spcAft>
              </a:pPr>
              <a:t>93</a:t>
            </a:fld>
            <a:endParaRPr lang="en-US" smtClean="0"/>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94</a:t>
            </a:fld>
            <a:endParaRPr lang="en-US" smtClean="0"/>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95</a:t>
            </a:fld>
            <a:endParaRPr lang="en-US" smtClean="0"/>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96</a:t>
            </a:fld>
            <a:endParaRPr lang="en-US" smtClean="0"/>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97</a:t>
            </a:fld>
            <a:endParaRPr lang="en-US" smtClean="0"/>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98</a:t>
            </a:fld>
            <a:endParaRPr lang="en-US" smtClean="0"/>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Three second question slide</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4FE8D-9CC1-4A23-8B8C-73A892788FA5}" type="slidenum">
              <a:rPr lang="en-US" smtClean="0"/>
              <a:pPr fontAlgn="base">
                <a:spcBef>
                  <a:spcPct val="0"/>
                </a:spcBef>
                <a:spcAft>
                  <a:spcPct val="0"/>
                </a:spcAft>
              </a:pPr>
              <a:t>99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84FE156-8530-4F72-8C12-578589F1EFB1}" type="datetimeFigureOut">
              <a:rPr lang="en-US"/>
              <a:pPr>
                <a:defRPr/>
              </a:pPr>
              <a:t>8/13/2014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56F85B8-9984-4A79-B21C-E02149333985}"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B58EFCA-37AA-4006-B363-F7ADEA76FCFA}" type="datetimeFigureOut">
              <a:rPr lang="en-US"/>
              <a:pPr>
                <a:defRPr/>
              </a:pPr>
              <a:t>8/13/2014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42FFCD3-1645-46F0-A452-B7EBA9935877}"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91F6E0B-8201-4FE0-B957-FD2864DF59AF}" type="datetimeFigureOut">
              <a:rPr lang="en-US"/>
              <a:pPr>
                <a:defRPr/>
              </a:pPr>
              <a:t>8/13/2014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5841C49-1182-43FE-B748-02AAC8C4AB0C}"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7F589E2-12D3-4836-B144-6DCDAEAEFE7B}" type="datetimeFigureOut">
              <a:rPr lang="en-US"/>
              <a:pPr>
                <a:defRPr/>
              </a:pPr>
              <a:t>8/13/2014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EE0306-CDE5-44EB-BD8F-DACEAAA5D423}"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DB0719E-B734-45AD-8C29-1B4CD416865B}" type="datetimeFigureOut">
              <a:rPr lang="en-US"/>
              <a:pPr>
                <a:defRPr/>
              </a:pPr>
              <a:t>8/13/2014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8FD0049-95C7-4DF8-8755-5875177F5E63}"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6AA49A6-BFF0-4693-9BF6-626DBD9EC9BD}" type="datetimeFigureOut">
              <a:rPr lang="en-US"/>
              <a:pPr>
                <a:defRPr/>
              </a:pPr>
              <a:t>8/13/2014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A37B974-2598-403B-A775-87AB04EB9A06}"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7C51207-352C-4633-8ED1-C470953B91D3}" type="datetimeFigureOut">
              <a:rPr lang="en-US"/>
              <a:pPr>
                <a:defRPr/>
              </a:pPr>
              <a:t>8/13/2014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1626243-1105-4C19-AEF1-C6BDA2F349A6}"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837C3AF-7BBC-422C-9293-D8993283A04C}" type="datetimeFigureOut">
              <a:rPr lang="en-US"/>
              <a:pPr>
                <a:defRPr/>
              </a:pPr>
              <a:t>8/13/2014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6DEAD59-C38D-4C5B-93ED-AA464576A02A}"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08C5EB7-5A99-4EBA-8174-111FD63BAA48}" type="datetimeFigureOut">
              <a:rPr lang="en-US"/>
              <a:pPr>
                <a:defRPr/>
              </a:pPr>
              <a:t>8/13/2014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2496F1C-1040-4DE5-AAC6-70E6EE714A3C}"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6D8B7D7-4415-4DC5-996F-E4DEA82617F8}" type="datetimeFigureOut">
              <a:rPr lang="en-US"/>
              <a:pPr>
                <a:defRPr/>
              </a:pPr>
              <a:t>8/13/2014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9C6640A-B19E-4472-9AA7-7E3EF4542123}"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30E9180-F8F5-428A-BF93-7B54F1B35668}" type="datetimeFigureOut">
              <a:rPr lang="en-US"/>
              <a:pPr>
                <a:defRPr/>
              </a:pPr>
              <a:t>8/13/2014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5C80E7C-276B-4187-90DF-B50ADBAC2A85}"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Arial Black" pitchFamily="34" charset="0"/>
              </a:defRPr>
            </a:lvl1pPr>
          </a:lstStyle>
          <a:p>
            <a:pPr>
              <a:defRPr/>
            </a:pPr>
            <a:fld id="{919F627E-32B0-431B-BFDB-FC63EEC20A41}" type="datetimeFigureOut">
              <a:rPr lang="en-US"/>
              <a:pPr>
                <a:defRPr/>
              </a:pPr>
              <a:t>8/13/2014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Arial Black" pitchFamily="34"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Arial Black" pitchFamily="34" charset="0"/>
              </a:defRPr>
            </a:lvl1pPr>
          </a:lstStyle>
          <a:p>
            <a:pPr>
              <a:defRPr/>
            </a:pPr>
            <a:fld id="{CB132B5A-288F-47E2-9D7F-E25AF746EA1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95" r:id="rId1"/>
    <p:sldLayoutId id="2147483694" r:id="rId2"/>
    <p:sldLayoutId id="2147483693" r:id="rId3"/>
    <p:sldLayoutId id="2147483692" r:id="rId4"/>
    <p:sldLayoutId id="2147483691" r:id="rId5"/>
    <p:sldLayoutId id="2147483690" r:id="rId6"/>
    <p:sldLayoutId id="2147483689" r:id="rId7"/>
    <p:sldLayoutId id="2147483688" r:id="rId8"/>
    <p:sldLayoutId id="2147483687" r:id="rId9"/>
    <p:sldLayoutId id="2147483686" r:id="rId10"/>
    <p:sldLayoutId id="2147483685" r:id="rId11"/>
  </p:sldLayoutIdLst>
  <p:txStyles>
    <p:titleStyle>
      <a:lvl1pPr algn="ctr" rtl="0" eaLnBrk="0" fontAlgn="base" hangingPunct="0">
        <a:spcBef>
          <a:spcPct val="0"/>
        </a:spcBef>
        <a:spcAft>
          <a:spcPct val="0"/>
        </a:spcAft>
        <a:defRPr sz="4400" kern="1200">
          <a:solidFill>
            <a:schemeClr val="tx1"/>
          </a:solidFill>
          <a:latin typeface="Arial Black" pitchFamily="34" charset="0"/>
          <a:ea typeface="+mj-ea"/>
          <a:cs typeface="+mj-cs"/>
        </a:defRPr>
      </a:lvl1pPr>
      <a:lvl2pPr algn="ctr" rtl="0" eaLnBrk="0" fontAlgn="base" hangingPunct="0">
        <a:spcBef>
          <a:spcPct val="0"/>
        </a:spcBef>
        <a:spcAft>
          <a:spcPct val="0"/>
        </a:spcAft>
        <a:defRPr sz="4400">
          <a:solidFill>
            <a:schemeClr val="tx1"/>
          </a:solidFill>
          <a:latin typeface="Arial Black" pitchFamily="34" charset="0"/>
        </a:defRPr>
      </a:lvl2pPr>
      <a:lvl3pPr algn="ctr" rtl="0" eaLnBrk="0" fontAlgn="base" hangingPunct="0">
        <a:spcBef>
          <a:spcPct val="0"/>
        </a:spcBef>
        <a:spcAft>
          <a:spcPct val="0"/>
        </a:spcAft>
        <a:defRPr sz="4400">
          <a:solidFill>
            <a:schemeClr val="tx1"/>
          </a:solidFill>
          <a:latin typeface="Arial Black" pitchFamily="34" charset="0"/>
        </a:defRPr>
      </a:lvl3pPr>
      <a:lvl4pPr algn="ctr" rtl="0" eaLnBrk="0" fontAlgn="base" hangingPunct="0">
        <a:spcBef>
          <a:spcPct val="0"/>
        </a:spcBef>
        <a:spcAft>
          <a:spcPct val="0"/>
        </a:spcAft>
        <a:defRPr sz="4400">
          <a:solidFill>
            <a:schemeClr val="tx1"/>
          </a:solidFill>
          <a:latin typeface="Arial Black" pitchFamily="34" charset="0"/>
        </a:defRPr>
      </a:lvl4pPr>
      <a:lvl5pPr algn="ctr" rtl="0" eaLnBrk="0" fontAlgn="base" hangingPunct="0">
        <a:spcBef>
          <a:spcPct val="0"/>
        </a:spcBef>
        <a:spcAft>
          <a:spcPct val="0"/>
        </a:spcAft>
        <a:defRPr sz="4400">
          <a:solidFill>
            <a:schemeClr val="tx1"/>
          </a:solidFill>
          <a:latin typeface="Arial Black" pitchFamily="34" charset="0"/>
        </a:defRPr>
      </a:lvl5pPr>
      <a:lvl6pPr marL="457200" algn="ctr" rtl="0" fontAlgn="base">
        <a:spcBef>
          <a:spcPct val="0"/>
        </a:spcBef>
        <a:spcAft>
          <a:spcPct val="0"/>
        </a:spcAft>
        <a:defRPr sz="4400">
          <a:solidFill>
            <a:schemeClr val="tx1"/>
          </a:solidFill>
          <a:latin typeface="Arial Black" pitchFamily="34" charset="0"/>
        </a:defRPr>
      </a:lvl6pPr>
      <a:lvl7pPr marL="914400" algn="ctr" rtl="0" fontAlgn="base">
        <a:spcBef>
          <a:spcPct val="0"/>
        </a:spcBef>
        <a:spcAft>
          <a:spcPct val="0"/>
        </a:spcAft>
        <a:defRPr sz="4400">
          <a:solidFill>
            <a:schemeClr val="tx1"/>
          </a:solidFill>
          <a:latin typeface="Arial Black" pitchFamily="34" charset="0"/>
        </a:defRPr>
      </a:lvl7pPr>
      <a:lvl8pPr marL="1371600" algn="ctr" rtl="0" fontAlgn="base">
        <a:spcBef>
          <a:spcPct val="0"/>
        </a:spcBef>
        <a:spcAft>
          <a:spcPct val="0"/>
        </a:spcAft>
        <a:defRPr sz="4400">
          <a:solidFill>
            <a:schemeClr val="tx1"/>
          </a:solidFill>
          <a:latin typeface="Arial Black" pitchFamily="34" charset="0"/>
        </a:defRPr>
      </a:lvl8pPr>
      <a:lvl9pPr marL="1828800" algn="ctr" rtl="0" fontAlgn="base">
        <a:spcBef>
          <a:spcPct val="0"/>
        </a:spcBef>
        <a:spcAft>
          <a:spcPct val="0"/>
        </a:spcAft>
        <a:defRPr sz="4400">
          <a:solidFill>
            <a:schemeClr val="tx1"/>
          </a:solidFill>
          <a:latin typeface="Arial Black"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Black"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Black"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Black"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Black"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Black"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1.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2.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3.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4.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5.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6.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7.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8.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0.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1.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2.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3.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4.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5.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6.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7.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8.xm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0.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1.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2.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3.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4.xm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5.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6.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7.xm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8.xm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0.xm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1.xm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2.xm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3.xml"/><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4.xm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5.xml"/><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6.xm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7.xm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8.xm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0.xm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1.xm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2.xm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3.xml"/><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4.xm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5.xm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6.xm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7.xm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8.xm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0.xm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1.xml"/><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2.xml"/><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3.xm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4.xm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5.xm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6.xm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7.xm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8.xm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0.xm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1.xm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2.xm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3.xml"/><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4.xml"/><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5.xm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6.xm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1" name="Group 11"/>
          <p:cNvGrpSpPr>
            <a:grpSpLocks/>
          </p:cNvGrpSpPr>
          <p:nvPr/>
        </p:nvGrpSpPr>
        <p:grpSpPr bwMode="auto">
          <a:xfrm>
            <a:off x="0" y="6276975"/>
            <a:ext cx="9144000" cy="581025"/>
            <a:chOff x="0" y="6304845"/>
            <a:chExt cx="9144000" cy="553155"/>
          </a:xfrm>
        </p:grpSpPr>
        <p:sp>
          <p:nvSpPr>
            <p:cNvPr id="13" name="Rectangle 12"/>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15365"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15362" name="Title 1"/>
          <p:cNvSpPr>
            <a:spLocks noGrp="1"/>
          </p:cNvSpPr>
          <p:nvPr>
            <p:ph type="ctrTitle"/>
          </p:nvPr>
        </p:nvSpPr>
        <p:spPr>
          <a:xfrm>
            <a:off x="685800" y="1119188"/>
            <a:ext cx="7772400" cy="1470025"/>
          </a:xfrm>
        </p:spPr>
        <p:txBody>
          <a:bodyPr/>
          <a:lstStyle/>
          <a:p>
            <a:pPr eaLnBrk="1" hangingPunct="1"/>
            <a:r>
              <a:rPr lang="en-US" smtClean="0"/>
              <a:t>Twelve</a:t>
            </a:r>
          </a:p>
        </p:txBody>
      </p:sp>
      <p:sp>
        <p:nvSpPr>
          <p:cNvPr id="15363" name="Subtitle 2"/>
          <p:cNvSpPr>
            <a:spLocks noGrp="1"/>
          </p:cNvSpPr>
          <p:nvPr>
            <p:ph type="subTitle" idx="1"/>
          </p:nvPr>
        </p:nvSpPr>
        <p:spPr>
          <a:xfrm>
            <a:off x="1371600" y="2438400"/>
            <a:ext cx="6400800" cy="1752600"/>
          </a:xfrm>
        </p:spPr>
        <p:txBody>
          <a:bodyPr/>
          <a:lstStyle/>
          <a:p>
            <a:pPr eaLnBrk="1" hangingPunct="1"/>
            <a:r>
              <a:rPr lang="en-US" sz="1600" b="1" dirty="0" smtClean="0">
                <a:solidFill>
                  <a:schemeClr val="accent1"/>
                </a:solidFill>
                <a:latin typeface="Arial" charset="0"/>
                <a:cs typeface="Arial" charset="0"/>
              </a:rPr>
              <a:t>Middle School Sample Competition</a:t>
            </a:r>
          </a:p>
          <a:p>
            <a:pPr eaLnBrk="1" hangingPunct="1"/>
            <a:endParaRPr lang="en-US" sz="1600" b="1" dirty="0" smtClean="0">
              <a:solidFill>
                <a:schemeClr val="accent1"/>
              </a:solidFill>
              <a:latin typeface="Arial" charset="0"/>
              <a:cs typeface="Arial" charset="0"/>
            </a:endParaRPr>
          </a:p>
          <a:p>
            <a:pPr eaLnBrk="1" hangingPunct="1"/>
            <a:endParaRPr lang="en-US" sz="1600" dirty="0" smtClean="0">
              <a:solidFill>
                <a:schemeClr val="tx1"/>
              </a:solidFill>
              <a:latin typeface="Arial" charset="0"/>
              <a:cs typeface="Arial" charset="0"/>
            </a:endParaRPr>
          </a:p>
          <a:p>
            <a:pPr eaLnBrk="1" hangingPunct="1"/>
            <a:r>
              <a:rPr lang="en-US" sz="1600" b="1" dirty="0" smtClean="0">
                <a:solidFill>
                  <a:schemeClr val="tx1"/>
                </a:solidFill>
                <a:latin typeface="Arial" charset="0"/>
                <a:cs typeface="Arial" charset="0"/>
              </a:rPr>
              <a:t>Fall, 2014</a:t>
            </a:r>
          </a:p>
          <a:p>
            <a:pPr eaLnBrk="1" hangingPunct="1"/>
            <a:endParaRPr lang="en-US" sz="1600" dirty="0" smtClean="0">
              <a:solidFill>
                <a:schemeClr val="tx1"/>
              </a:solidFill>
              <a:latin typeface="Arial" charset="0"/>
              <a:cs typeface="Arial" charset="0"/>
            </a:endParaRPr>
          </a:p>
          <a:p>
            <a:pPr eaLnBrk="1" hangingPunct="1"/>
            <a:endParaRPr lang="en-US" sz="1400" i="1" dirty="0" smtClean="0">
              <a:solidFill>
                <a:schemeClr val="tx1"/>
              </a:solidFill>
              <a:latin typeface="Arial" charset="0"/>
              <a:cs typeface="Arial" charset="0"/>
            </a:endParaRPr>
          </a:p>
          <a:p>
            <a:pPr eaLnBrk="1" hangingPunct="1"/>
            <a:endParaRPr lang="en-US" sz="1600" dirty="0" smtClean="0">
              <a:solidFill>
                <a:schemeClr val="tx1"/>
              </a:solidFill>
              <a:latin typeface="Arial" charset="0"/>
              <a:cs typeface="Arial" charset="0"/>
            </a:endParaRPr>
          </a:p>
          <a:p>
            <a:pPr eaLnBrk="1" hangingPunct="1"/>
            <a:r>
              <a:rPr lang="en-US" sz="1400" i="1" dirty="0" smtClean="0">
                <a:solidFill>
                  <a:schemeClr val="tx1"/>
                </a:solidFill>
                <a:latin typeface="Arial" charset="0"/>
                <a:cs typeface="Arial" charset="0"/>
              </a:rPr>
              <a:t>Created By</a:t>
            </a:r>
          </a:p>
          <a:p>
            <a:pPr eaLnBrk="1" hangingPunct="1"/>
            <a:r>
              <a:rPr lang="en-US" sz="1600" b="1" dirty="0" smtClean="0">
                <a:solidFill>
                  <a:schemeClr val="tx1"/>
                </a:solidFill>
                <a:latin typeface="Arial" charset="0"/>
                <a:cs typeface="Arial" charset="0"/>
              </a:rPr>
              <a:t>The North Carolina Association for Scholastic Activities</a:t>
            </a:r>
          </a:p>
          <a:p>
            <a:pPr eaLnBrk="1" hangingPunct="1"/>
            <a:endParaRPr lang="en-US" sz="1600" b="1" dirty="0" smtClean="0">
              <a:solidFill>
                <a:schemeClr val="tx1"/>
              </a:solidFill>
              <a:latin typeface="Arial" charset="0"/>
              <a:cs typeface="Arial" charset="0"/>
            </a:endParaRPr>
          </a:p>
          <a:p>
            <a:pPr eaLnBrk="1" hangingPunct="1"/>
            <a:r>
              <a:rPr lang="en-US" sz="1600" b="1" dirty="0" smtClean="0">
                <a:solidFill>
                  <a:schemeClr val="tx1"/>
                </a:solidFill>
                <a:latin typeface="Arial" charset="0"/>
                <a:cs typeface="Arial" charset="0"/>
              </a:rPr>
              <a:t>NOTE: This is a small portion of an actual competition </a:t>
            </a:r>
            <a:r>
              <a:rPr lang="en-US" sz="1600" b="1" dirty="0" err="1" smtClean="0">
                <a:solidFill>
                  <a:schemeClr val="tx1"/>
                </a:solidFill>
                <a:latin typeface="Arial" charset="0"/>
                <a:cs typeface="Arial" charset="0"/>
              </a:rPr>
              <a:t>powerpoint</a:t>
            </a:r>
            <a:r>
              <a:rPr lang="en-US" sz="1600" b="1" dirty="0" smtClean="0">
                <a:solidFill>
                  <a:schemeClr val="tx1"/>
                </a:solidFill>
                <a:latin typeface="Arial" charset="0"/>
                <a:cs typeface="Arial" charset="0"/>
              </a:rPr>
              <a:t>. Only 3 questions per round are included. The competition </a:t>
            </a:r>
            <a:r>
              <a:rPr lang="en-US" sz="1600" b="1" dirty="0" err="1" smtClean="0">
                <a:solidFill>
                  <a:schemeClr val="tx1"/>
                </a:solidFill>
                <a:latin typeface="Arial" charset="0"/>
                <a:cs typeface="Arial" charset="0"/>
              </a:rPr>
              <a:t>powerpoint</a:t>
            </a:r>
            <a:r>
              <a:rPr lang="en-US" sz="1600" b="1" dirty="0" smtClean="0">
                <a:solidFill>
                  <a:schemeClr val="tx1"/>
                </a:solidFill>
                <a:latin typeface="Arial" charset="0"/>
                <a:cs typeface="Arial" charset="0"/>
              </a:rPr>
              <a:t> will have 12 questions per round.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800" dirty="0" smtClean="0"/>
              <a:t>Question #1:</a:t>
            </a:r>
          </a:p>
          <a:p>
            <a:pPr marL="228600" indent="0" eaLnBrk="1" hangingPunct="1">
              <a:buNone/>
            </a:pPr>
            <a:r>
              <a:rPr lang="en-US" dirty="0"/>
              <a:t>What letter, along with the numbers 0 through 5, is used to describe the damage caused by a tornado? It is the first letter of the name of the scale for a tornado’s damage and often follows “E” for “</a:t>
            </a:r>
            <a:r>
              <a:rPr lang="en-US" dirty="0" smtClean="0"/>
              <a:t>Enhanced”.</a:t>
            </a:r>
            <a:endParaRPr lang="en-US" dirty="0" smtClean="0">
              <a:solidFill>
                <a:srgbClr val="FF0000"/>
              </a:solidFill>
            </a:endParaRPr>
          </a:p>
        </p:txBody>
      </p:sp>
      <p:grpSp>
        <p:nvGrpSpPr>
          <p:cNvPr id="33794"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33798"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1: </a:t>
            </a:r>
            <a:r>
              <a:rPr lang="en-US" sz="3600" dirty="0" smtClean="0">
                <a:solidFill>
                  <a:schemeClr val="bg1"/>
                </a:solidFill>
                <a:latin typeface="Arial Black" pitchFamily="34" charset="0"/>
              </a:rPr>
              <a:t>Earth Science</a:t>
            </a:r>
            <a:endParaRPr lang="en-US" sz="3600" dirty="0">
              <a:solidFill>
                <a:srgbClr val="FFFFFF"/>
              </a:solidFill>
              <a:latin typeface="Arial Black" pitchFamily="34" charset="0"/>
            </a:endParaRPr>
          </a:p>
        </p:txBody>
      </p:sp>
      <p:sp>
        <p:nvSpPr>
          <p:cNvPr id="33796"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p:txBody>
      </p:sp>
      <p:grpSp>
        <p:nvGrpSpPr>
          <p:cNvPr id="82946"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294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7</a:t>
            </a:r>
            <a:r>
              <a:rPr lang="en-US" sz="3600" dirty="0" smtClean="0">
                <a:solidFill>
                  <a:schemeClr val="bg1"/>
                </a:solidFill>
                <a:latin typeface="Arial Black" pitchFamily="34" charset="0"/>
              </a:rPr>
              <a:t>: NC History</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3262153105"/>
      </p:ext>
    </p:extLst>
  </p:cSld>
  <p:clrMapOvr>
    <a:masterClrMapping/>
  </p:clrMapOvr>
  <p:transition advClick="0" advTm="60000"/>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solidFill>
                <a:schemeClr val="bg1"/>
              </a:solidFill>
            </a:endParaRPr>
          </a:p>
        </p:txBody>
      </p:sp>
      <p:sp>
        <p:nvSpPr>
          <p:cNvPr id="8" name="Rectangle 7"/>
          <p:cNvSpPr/>
          <p:nvPr/>
        </p:nvSpPr>
        <p:spPr>
          <a:xfrm>
            <a:off x="0" y="5410200"/>
            <a:ext cx="9144000" cy="457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2 Minutes Remaining</a:t>
            </a:r>
          </a:p>
        </p:txBody>
      </p:sp>
      <p:grpSp>
        <p:nvGrpSpPr>
          <p:cNvPr id="84995"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4998"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7</a:t>
            </a:r>
            <a:r>
              <a:rPr lang="en-US" sz="3600" dirty="0" smtClean="0">
                <a:solidFill>
                  <a:schemeClr val="bg1"/>
                </a:solidFill>
                <a:latin typeface="Arial Black" pitchFamily="34" charset="0"/>
              </a:rPr>
              <a:t>: NC History</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83859745"/>
      </p:ext>
    </p:extLst>
  </p:cSld>
  <p:clrMapOvr>
    <a:masterClrMapping/>
  </p:clrMapOvr>
  <p:transition advClick="0" advTm="60000"/>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solidFill>
                <a:schemeClr val="bg1"/>
              </a:solidFill>
            </a:endParaRPr>
          </a:p>
        </p:txBody>
      </p:sp>
      <p:sp>
        <p:nvSpPr>
          <p:cNvPr id="8" name="Rectangle 7"/>
          <p:cNvSpPr/>
          <p:nvPr/>
        </p:nvSpPr>
        <p:spPr>
          <a:xfrm>
            <a:off x="0" y="5410200"/>
            <a:ext cx="9144000" cy="4572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1 Minute Remaining</a:t>
            </a:r>
          </a:p>
        </p:txBody>
      </p:sp>
      <p:grpSp>
        <p:nvGrpSpPr>
          <p:cNvPr id="87043"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7046"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7</a:t>
            </a:r>
            <a:r>
              <a:rPr lang="en-US" sz="3600" dirty="0" smtClean="0">
                <a:solidFill>
                  <a:schemeClr val="bg1"/>
                </a:solidFill>
                <a:latin typeface="Arial Black" pitchFamily="34" charset="0"/>
              </a:rPr>
              <a:t>: NC History</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42744914"/>
      </p:ext>
    </p:extLst>
  </p:cSld>
  <p:clrMapOvr>
    <a:masterClrMapping/>
  </p:clrMapOvr>
  <p:transition advClick="0" advTm="48000"/>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p>
        </p:txBody>
      </p:sp>
      <p:sp>
        <p:nvSpPr>
          <p:cNvPr id="8" name="Rectangle 7"/>
          <p:cNvSpPr/>
          <p:nvPr/>
        </p:nvSpPr>
        <p:spPr>
          <a:xfrm>
            <a:off x="0" y="5410200"/>
            <a:ext cx="9144000" cy="4572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12 Seconds Remaining</a:t>
            </a:r>
          </a:p>
        </p:txBody>
      </p:sp>
      <p:grpSp>
        <p:nvGrpSpPr>
          <p:cNvPr id="89091"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909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7</a:t>
            </a:r>
            <a:r>
              <a:rPr lang="en-US" sz="3600" dirty="0" smtClean="0">
                <a:solidFill>
                  <a:schemeClr val="bg1"/>
                </a:solidFill>
                <a:latin typeface="Arial Black" pitchFamily="34" charset="0"/>
              </a:rPr>
              <a:t>: NC History</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37583826"/>
      </p:ext>
    </p:extLst>
  </p:cSld>
  <p:clrMapOvr>
    <a:masterClrMapping/>
  </p:clrMapOvr>
  <p:transition advClick="0" advTm="12000"/>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TIME</a:t>
            </a:r>
          </a:p>
          <a:p>
            <a:pPr marL="228600" indent="0" eaLnBrk="1" hangingPunct="1">
              <a:buFont typeface="Arial" charset="0"/>
              <a:buNone/>
            </a:pPr>
            <a:endParaRPr lang="en-US" sz="2600" smtClean="0"/>
          </a:p>
          <a:p>
            <a:pPr marL="228600" indent="0" eaLnBrk="1" hangingPunct="1">
              <a:buFont typeface="Arial" charset="0"/>
              <a:buNone/>
            </a:pPr>
            <a:r>
              <a:rPr lang="en-US" sz="2600" smtClean="0"/>
              <a:t>Pencils Down.</a:t>
            </a:r>
          </a:p>
          <a:p>
            <a:pPr marL="228600" indent="0" eaLnBrk="1" hangingPunct="1">
              <a:buFont typeface="Arial" charset="0"/>
              <a:buNone/>
            </a:pPr>
            <a:endParaRPr lang="en-US" sz="2600" smtClean="0"/>
          </a:p>
          <a:p>
            <a:pPr marL="228600" indent="0" eaLnBrk="1" hangingPunct="1">
              <a:buFont typeface="Arial" charset="0"/>
              <a:buNone/>
            </a:pPr>
            <a:r>
              <a:rPr lang="en-US" sz="2600" smtClean="0"/>
              <a:t>Answer sheets will now be collected.</a:t>
            </a:r>
          </a:p>
          <a:p>
            <a:pPr marL="228600" indent="0" eaLnBrk="1" hangingPunct="1">
              <a:buFont typeface="Arial" charset="0"/>
              <a:buNone/>
            </a:pPr>
            <a:endParaRPr lang="en-US" sz="2600" smtClean="0"/>
          </a:p>
        </p:txBody>
      </p:sp>
      <p:grpSp>
        <p:nvGrpSpPr>
          <p:cNvPr id="91138"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1141"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7</a:t>
            </a:r>
            <a:r>
              <a:rPr lang="en-US" sz="3600" dirty="0" smtClean="0">
                <a:solidFill>
                  <a:schemeClr val="bg1"/>
                </a:solidFill>
                <a:latin typeface="Arial Black" pitchFamily="34" charset="0"/>
              </a:rPr>
              <a:t>: NC History</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298495042"/>
      </p:ext>
    </p:extLst>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400" dirty="0" smtClean="0"/>
              <a:t>Answers for NC History questions follow on next slide.</a:t>
            </a:r>
          </a:p>
          <a:p>
            <a:pPr marL="228600" indent="0" eaLnBrk="1" hangingPunct="1">
              <a:buFont typeface="Arial" charset="0"/>
              <a:buNone/>
            </a:pPr>
            <a:endParaRPr lang="en-US" sz="2400" dirty="0" smtClean="0"/>
          </a:p>
          <a:p>
            <a:pPr marL="228600" indent="0" eaLnBrk="1" hangingPunct="1">
              <a:buFont typeface="Arial" charset="0"/>
              <a:buNone/>
            </a:pPr>
            <a:r>
              <a:rPr lang="en-US" sz="2400" dirty="0" smtClean="0"/>
              <a:t>Advance once all answer sheets have been collected.</a:t>
            </a:r>
          </a:p>
          <a:p>
            <a:pPr marL="228600" indent="0" eaLnBrk="1" hangingPunct="1">
              <a:buFont typeface="Arial" charset="0"/>
              <a:buNone/>
            </a:pPr>
            <a:endParaRPr lang="en-US" sz="2400" dirty="0" smtClean="0"/>
          </a:p>
          <a:p>
            <a:pPr marL="228600" indent="0" eaLnBrk="1" hangingPunct="1">
              <a:buFont typeface="Arial" charset="0"/>
              <a:buNone/>
            </a:pPr>
            <a:r>
              <a:rPr lang="en-US" sz="2400" dirty="0" smtClean="0"/>
              <a:t>Group C Students may return to their team.</a:t>
            </a:r>
          </a:p>
          <a:p>
            <a:pPr marL="228600" indent="0" eaLnBrk="1" hangingPunct="1">
              <a:buFont typeface="Arial" charset="0"/>
              <a:buNone/>
            </a:pPr>
            <a:r>
              <a:rPr lang="en-US" sz="2400" dirty="0" smtClean="0"/>
              <a:t>Group D Students may be seated.</a:t>
            </a:r>
          </a:p>
          <a:p>
            <a:pPr marL="228600" indent="0" eaLnBrk="1" hangingPunct="1">
              <a:buFont typeface="Arial" charset="0"/>
              <a:buNone/>
            </a:pPr>
            <a:r>
              <a:rPr lang="en-US" sz="2400" dirty="0" smtClean="0"/>
              <a:t> </a:t>
            </a:r>
          </a:p>
          <a:p>
            <a:pPr marL="228600" indent="0" eaLnBrk="1" hangingPunct="1">
              <a:buFont typeface="Arial" charset="0"/>
              <a:buNone/>
            </a:pPr>
            <a:endParaRPr lang="en-US" sz="2400" dirty="0" smtClean="0"/>
          </a:p>
        </p:txBody>
      </p:sp>
      <p:grpSp>
        <p:nvGrpSpPr>
          <p:cNvPr id="93186"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318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7</a:t>
            </a:r>
            <a:r>
              <a:rPr lang="en-US" sz="3600" dirty="0" smtClean="0">
                <a:solidFill>
                  <a:schemeClr val="bg1"/>
                </a:solidFill>
                <a:latin typeface="Arial Black" pitchFamily="34" charset="0"/>
              </a:rPr>
              <a:t>: NC History</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576760588"/>
      </p:ext>
    </p:extLst>
  </p:cSld>
  <p:clrMapOvr>
    <a:masterClrMapping/>
  </p:clrMapOvr>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5234"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5237"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7</a:t>
            </a:r>
            <a:r>
              <a:rPr lang="en-US" sz="3600" dirty="0" smtClean="0">
                <a:solidFill>
                  <a:schemeClr val="bg1"/>
                </a:solidFill>
                <a:latin typeface="Arial Black" pitchFamily="34" charset="0"/>
              </a:rPr>
              <a:t>: NC History</a:t>
            </a:r>
            <a:endParaRPr lang="en-US" sz="3600" dirty="0">
              <a:solidFill>
                <a:srgbClr val="FFFFFF"/>
              </a:solidFill>
              <a:latin typeface="Arial Black" pitchFamily="34" charset="0"/>
            </a:endParaRPr>
          </a:p>
        </p:txBody>
      </p:sp>
      <p:sp>
        <p:nvSpPr>
          <p:cNvPr id="9" name="Content Placeholder 2"/>
          <p:cNvSpPr>
            <a:spLocks noGrp="1"/>
          </p:cNvSpPr>
          <p:nvPr>
            <p:ph idx="1"/>
          </p:nvPr>
        </p:nvSpPr>
        <p:spPr>
          <a:xfrm>
            <a:off x="457200" y="1600200"/>
            <a:ext cx="8229600" cy="4495800"/>
          </a:xfrm>
        </p:spPr>
        <p:txBody>
          <a:bodyPr/>
          <a:lstStyle/>
          <a:p>
            <a:pPr marL="228600" indent="0" eaLnBrk="1" hangingPunct="1">
              <a:lnSpc>
                <a:spcPct val="80000"/>
              </a:lnSpc>
              <a:buFont typeface="Arial" charset="0"/>
              <a:buNone/>
            </a:pPr>
            <a:r>
              <a:rPr lang="en-US" sz="2400" dirty="0" smtClean="0"/>
              <a:t>Answers</a:t>
            </a:r>
          </a:p>
          <a:p>
            <a:pPr marL="685800" indent="-457200" eaLnBrk="1" hangingPunct="1">
              <a:lnSpc>
                <a:spcPct val="80000"/>
              </a:lnSpc>
              <a:buFont typeface="+mj-lt"/>
              <a:buAutoNum type="arabicParenR"/>
            </a:pPr>
            <a:r>
              <a:rPr lang="en-US" sz="2000" u="sng" dirty="0"/>
              <a:t>New </a:t>
            </a:r>
            <a:r>
              <a:rPr lang="en-US" sz="2000" u="sng" dirty="0" smtClean="0"/>
              <a:t>Bern</a:t>
            </a:r>
          </a:p>
          <a:p>
            <a:pPr marL="685800" indent="-457200" eaLnBrk="1" hangingPunct="1">
              <a:lnSpc>
                <a:spcPct val="80000"/>
              </a:lnSpc>
              <a:buFont typeface="+mj-lt"/>
              <a:buAutoNum type="arabicParenR"/>
            </a:pPr>
            <a:r>
              <a:rPr lang="en-US" sz="2000" b="1" u="sng" dirty="0" smtClean="0"/>
              <a:t>Roanoke</a:t>
            </a:r>
            <a:r>
              <a:rPr lang="en-US" sz="2000" dirty="0" smtClean="0"/>
              <a:t> Island</a:t>
            </a:r>
          </a:p>
          <a:p>
            <a:pPr marL="685800" indent="-457200" eaLnBrk="1" hangingPunct="1">
              <a:lnSpc>
                <a:spcPct val="80000"/>
              </a:lnSpc>
              <a:buFont typeface="+mj-lt"/>
              <a:buAutoNum type="arabicParenR"/>
            </a:pPr>
            <a:r>
              <a:rPr lang="en-US" sz="2000" b="1" u="sng" dirty="0" smtClean="0"/>
              <a:t>Blackbeard</a:t>
            </a:r>
            <a:r>
              <a:rPr lang="en-US" sz="2000" b="1" dirty="0" smtClean="0"/>
              <a:t> [or Edward </a:t>
            </a:r>
            <a:r>
              <a:rPr lang="en-US" sz="2000" b="1" u="sng" dirty="0" smtClean="0"/>
              <a:t>Teach;</a:t>
            </a:r>
            <a:r>
              <a:rPr lang="en-US" sz="2000" b="1" dirty="0" smtClean="0"/>
              <a:t> or Edward </a:t>
            </a:r>
            <a:r>
              <a:rPr lang="en-US" sz="2000" b="1" u="sng" dirty="0" smtClean="0"/>
              <a:t>Thatch]</a:t>
            </a:r>
            <a:endParaRPr lang="en-US" sz="2000" dirty="0"/>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a:t>~</a:t>
            </a:r>
            <a:endParaRPr lang="en-US" sz="2000" dirty="0" smtClean="0"/>
          </a:p>
          <a:p>
            <a:pPr marL="685800" indent="-457200" eaLnBrk="1" hangingPunct="1">
              <a:lnSpc>
                <a:spcPct val="80000"/>
              </a:lnSpc>
              <a:buFont typeface="+mj-lt"/>
              <a:buAutoNum type="arabicParenR"/>
            </a:pPr>
            <a:r>
              <a:rPr lang="en-US" sz="2000" dirty="0"/>
              <a:t>~</a:t>
            </a:r>
            <a:endParaRPr lang="en-US" sz="2000" dirty="0" smtClean="0"/>
          </a:p>
          <a:p>
            <a:pPr marL="685800" indent="-457200" eaLnBrk="1" hangingPunct="1">
              <a:lnSpc>
                <a:spcPct val="80000"/>
              </a:lnSpc>
              <a:buFont typeface="+mj-lt"/>
              <a:buAutoNum type="arabicParenR"/>
            </a:pPr>
            <a:r>
              <a:rPr lang="en-US" sz="2000" dirty="0"/>
              <a:t>~</a:t>
            </a:r>
            <a:endParaRPr lang="en-US" sz="2000" dirty="0" smtClean="0"/>
          </a:p>
        </p:txBody>
      </p:sp>
    </p:spTree>
    <p:extLst>
      <p:ext uri="{BB962C8B-B14F-4D97-AF65-F5344CB8AC3E}">
        <p14:creationId xmlns:p14="http://schemas.microsoft.com/office/powerpoint/2010/main" val="1258981993"/>
      </p:ext>
    </p:extLst>
  </p:cSld>
  <p:clrMapOvr>
    <a:masterClrMapping/>
  </p:clrMapOvr>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Content Placeholder 2"/>
          <p:cNvSpPr>
            <a:spLocks noGrp="1"/>
          </p:cNvSpPr>
          <p:nvPr>
            <p:ph idx="1"/>
          </p:nvPr>
        </p:nvSpPr>
        <p:spPr>
          <a:xfrm>
            <a:off x="457200" y="1600200"/>
            <a:ext cx="8458200" cy="4038600"/>
          </a:xfrm>
        </p:spPr>
        <p:txBody>
          <a:bodyPr/>
          <a:lstStyle/>
          <a:p>
            <a:pPr marL="228600" indent="0" eaLnBrk="1" hangingPunct="1">
              <a:buFont typeface="Arial" charset="0"/>
              <a:buNone/>
            </a:pPr>
            <a:r>
              <a:rPr lang="en-US" sz="2600" dirty="0" smtClean="0"/>
              <a:t>Group D Students are seated </a:t>
            </a:r>
            <a:r>
              <a:rPr lang="en-US" sz="2600" dirty="0" smtClean="0"/>
              <a:t>and ready.</a:t>
            </a:r>
            <a:endParaRPr lang="en-US" sz="2600" dirty="0" smtClean="0"/>
          </a:p>
          <a:p>
            <a:pPr marL="228600" indent="0" eaLnBrk="1" hangingPunct="1">
              <a:buFont typeface="Arial" charset="0"/>
              <a:buNone/>
            </a:pPr>
            <a:endParaRPr lang="en-US" sz="2600" dirty="0" smtClean="0"/>
          </a:p>
        </p:txBody>
      </p:sp>
      <p:grpSp>
        <p:nvGrpSpPr>
          <p:cNvPr id="31746" name="Group 4"/>
          <p:cNvGrpSpPr>
            <a:grpSpLocks/>
          </p:cNvGrpSpPr>
          <p:nvPr/>
        </p:nvGrpSpPr>
        <p:grpSpPr bwMode="auto">
          <a:xfrm>
            <a:off x="0" y="6276975"/>
            <a:ext cx="9144000" cy="581025"/>
            <a:chOff x="0" y="6304845"/>
            <a:chExt cx="9144000" cy="553155"/>
          </a:xfrm>
        </p:grpSpPr>
        <p:sp>
          <p:nvSpPr>
            <p:cNvPr id="6" name="Rectangle 5"/>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3174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8: US History</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70337455"/>
      </p:ext>
    </p:extLst>
  </p:cSld>
  <p:clrMapOvr>
    <a:masterClrMapping/>
  </p:clrMapOvr>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#1:</a:t>
            </a:r>
          </a:p>
          <a:p>
            <a:pPr marL="228600" indent="0" eaLnBrk="1" hangingPunct="1">
              <a:buNone/>
            </a:pPr>
            <a:r>
              <a:rPr lang="en-US" dirty="0"/>
              <a:t>What modern US East Coast city was once a Dutch colony governed by Peter Stuyvesant and named New Amsterdam? It is home to Ellis Island.</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
        <p:nvSpPr>
          <p:cNvPr id="10" name="Rectangle 9"/>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8</a:t>
            </a:r>
            <a:r>
              <a:rPr lang="en-US" sz="3600" dirty="0" smtClean="0">
                <a:solidFill>
                  <a:schemeClr val="bg1"/>
                </a:solidFill>
                <a:latin typeface="Arial Black" pitchFamily="34" charset="0"/>
              </a:rPr>
              <a:t>: US History</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416845500"/>
      </p:ext>
    </p:extLst>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#1:</a:t>
            </a:r>
          </a:p>
          <a:p>
            <a:pPr marL="228600" indent="0" eaLnBrk="1" hangingPunct="1">
              <a:buNone/>
            </a:pPr>
            <a:r>
              <a:rPr lang="en-US" dirty="0"/>
              <a:t>What modern US East Coast city was once a Dutch colony governed by Peter Stuyvesant and named New Amsterdam? It is home to Ellis Island.</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8</a:t>
            </a:r>
            <a:r>
              <a:rPr lang="en-US" sz="3600" dirty="0" smtClean="0">
                <a:solidFill>
                  <a:schemeClr val="bg1"/>
                </a:solidFill>
                <a:latin typeface="Arial Black" pitchFamily="34" charset="0"/>
              </a:rPr>
              <a:t>: US History</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3753383719"/>
      </p:ext>
    </p:extLst>
  </p:cSld>
  <p:clrMapOvr>
    <a:masterClrMapping/>
  </p:clrMapOvr>
  <p:transition advClick="0" advTm="5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Content Placeholder 2"/>
          <p:cNvSpPr>
            <a:spLocks noGrp="1"/>
          </p:cNvSpPr>
          <p:nvPr>
            <p:ph idx="1"/>
          </p:nvPr>
        </p:nvSpPr>
        <p:spPr>
          <a:xfrm>
            <a:off x="457200" y="1600200"/>
            <a:ext cx="8229600" cy="4038600"/>
          </a:xfrm>
        </p:spPr>
        <p:txBody>
          <a:bodyPr/>
          <a:lstStyle/>
          <a:p>
            <a:pPr marL="228600" indent="0" eaLnBrk="1" hangingPunct="1">
              <a:buNone/>
            </a:pPr>
            <a:r>
              <a:rPr lang="en-US" sz="2800" dirty="0"/>
              <a:t>Question #1:</a:t>
            </a:r>
          </a:p>
          <a:p>
            <a:pPr marL="228600" indent="0" eaLnBrk="1" hangingPunct="1">
              <a:buNone/>
            </a:pPr>
            <a:r>
              <a:rPr lang="en-US" dirty="0"/>
              <a:t>What letter, along with the numbers 0 through 5, is used to describe the damage caused by a tornado? It is the first letter of the name of the scale for a tornado’s damage and often follows “E” for “Enhanced”.</a:t>
            </a:r>
            <a:endParaRPr lang="en-US" dirty="0">
              <a:solidFill>
                <a:srgbClr val="FF0000"/>
              </a:solidFill>
            </a:endParaRPr>
          </a:p>
        </p:txBody>
      </p:sp>
      <p:grpSp>
        <p:nvGrpSpPr>
          <p:cNvPr id="35842"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35846"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1: </a:t>
            </a:r>
            <a:r>
              <a:rPr lang="en-US" sz="3600" dirty="0" smtClean="0">
                <a:solidFill>
                  <a:schemeClr val="bg1"/>
                </a:solidFill>
                <a:latin typeface="Arial Black" pitchFamily="34" charset="0"/>
              </a:rPr>
              <a:t>Earth Science</a:t>
            </a:r>
            <a:endParaRPr lang="en-US" dirty="0">
              <a:solidFill>
                <a:schemeClr val="bg1"/>
              </a:solidFill>
              <a:latin typeface="Arial" charset="0"/>
            </a:endParaRPr>
          </a:p>
        </p:txBody>
      </p:sp>
      <p:sp>
        <p:nvSpPr>
          <p:cNvPr id="35844"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cSld>
  <p:clrMapOvr>
    <a:masterClrMapping/>
  </p:clrMapOvr>
  <p:transition advClick="0" advTm="5000"/>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#2:</a:t>
            </a:r>
          </a:p>
          <a:p>
            <a:pPr marL="228600" indent="0" eaLnBrk="1" hangingPunct="1">
              <a:buNone/>
            </a:pPr>
            <a:r>
              <a:rPr lang="en-US" sz="2800" dirty="0"/>
              <a:t>What American political family produced a long-serving senator named Ted and an attorney general named Robert? This family also produced a president who gave a speech telling people to ask what they could do for their countries rather than asking what their countries could do for them.</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8</a:t>
            </a:r>
            <a:r>
              <a:rPr lang="en-US" sz="3600" dirty="0" smtClean="0">
                <a:solidFill>
                  <a:schemeClr val="bg1"/>
                </a:solidFill>
                <a:latin typeface="Arial Black" pitchFamily="34" charset="0"/>
              </a:rPr>
              <a:t>: US History</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3869455873"/>
      </p:ext>
    </p:extLst>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#2:</a:t>
            </a:r>
          </a:p>
          <a:p>
            <a:pPr marL="228600" indent="0" eaLnBrk="1" hangingPunct="1">
              <a:buNone/>
            </a:pPr>
            <a:r>
              <a:rPr lang="en-US" sz="2800" dirty="0"/>
              <a:t>What American political family produced a long-serving senator named Ted and an attorney general named Robert? This family also produced a president who gave a speech telling people to ask what they could do for their countries rather than asking what their countries could do for them.</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8</a:t>
            </a:r>
            <a:r>
              <a:rPr lang="en-US" sz="3600" dirty="0" smtClean="0">
                <a:solidFill>
                  <a:schemeClr val="bg1"/>
                </a:solidFill>
                <a:latin typeface="Arial Black" pitchFamily="34" charset="0"/>
              </a:rPr>
              <a:t>: US History</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3037302990"/>
      </p:ext>
    </p:extLst>
  </p:cSld>
  <p:clrMapOvr>
    <a:masterClrMapping/>
  </p:clrMapOvr>
  <p:transition advClick="0" advTm="5000"/>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#3:</a:t>
            </a:r>
          </a:p>
          <a:p>
            <a:pPr marL="228600" indent="0" eaLnBrk="1" hangingPunct="1">
              <a:buNone/>
            </a:pPr>
            <a:r>
              <a:rPr lang="en-US" dirty="0"/>
              <a:t>What US president was killed by an anarchist in 1901 after leading America through the Spanish-American War?</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8</a:t>
            </a:r>
            <a:r>
              <a:rPr lang="en-US" sz="3600" dirty="0" smtClean="0">
                <a:solidFill>
                  <a:schemeClr val="bg1"/>
                </a:solidFill>
                <a:latin typeface="Arial Black" pitchFamily="34" charset="0"/>
              </a:rPr>
              <a:t>: US History</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3155803177"/>
      </p:ext>
    </p:extLst>
  </p:cSld>
  <p:clrMapOvr>
    <a:masterClrMapping/>
  </p:clrMapOvr>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#3:</a:t>
            </a:r>
          </a:p>
          <a:p>
            <a:pPr marL="228600" indent="0" eaLnBrk="1" hangingPunct="1">
              <a:buNone/>
            </a:pPr>
            <a:r>
              <a:rPr lang="en-US" dirty="0"/>
              <a:t>What US president was killed by an anarchist in 1901 after leading America through the Spanish-American War?</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8</a:t>
            </a:r>
            <a:r>
              <a:rPr lang="en-US" sz="3600" dirty="0" smtClean="0">
                <a:solidFill>
                  <a:schemeClr val="bg1"/>
                </a:solidFill>
                <a:latin typeface="Arial Black" pitchFamily="34" charset="0"/>
              </a:rPr>
              <a:t>: US History</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3666094130"/>
      </p:ext>
    </p:extLst>
  </p:cSld>
  <p:clrMapOvr>
    <a:masterClrMapping/>
  </p:clrMapOvr>
  <p:transition advClick="0" advTm="5000"/>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p:txBody>
      </p:sp>
      <p:grpSp>
        <p:nvGrpSpPr>
          <p:cNvPr id="82946"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294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8</a:t>
            </a:r>
            <a:r>
              <a:rPr lang="en-US" sz="3600" dirty="0" smtClean="0">
                <a:solidFill>
                  <a:schemeClr val="bg1"/>
                </a:solidFill>
                <a:latin typeface="Arial Black" pitchFamily="34" charset="0"/>
              </a:rPr>
              <a:t>: US History</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3262153105"/>
      </p:ext>
    </p:extLst>
  </p:cSld>
  <p:clrMapOvr>
    <a:masterClrMapping/>
  </p:clrMapOvr>
  <p:transition advClick="0" advTm="60000"/>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solidFill>
                <a:schemeClr val="bg1"/>
              </a:solidFill>
            </a:endParaRPr>
          </a:p>
        </p:txBody>
      </p:sp>
      <p:sp>
        <p:nvSpPr>
          <p:cNvPr id="8" name="Rectangle 7"/>
          <p:cNvSpPr/>
          <p:nvPr/>
        </p:nvSpPr>
        <p:spPr>
          <a:xfrm>
            <a:off x="0" y="5410200"/>
            <a:ext cx="9144000" cy="457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2 Minutes Remaining</a:t>
            </a:r>
          </a:p>
        </p:txBody>
      </p:sp>
      <p:grpSp>
        <p:nvGrpSpPr>
          <p:cNvPr id="84995"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4998"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8</a:t>
            </a:r>
            <a:r>
              <a:rPr lang="en-US" sz="3600" dirty="0" smtClean="0">
                <a:solidFill>
                  <a:schemeClr val="bg1"/>
                </a:solidFill>
                <a:latin typeface="Arial Black" pitchFamily="34" charset="0"/>
              </a:rPr>
              <a:t>: US History</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83859745"/>
      </p:ext>
    </p:extLst>
  </p:cSld>
  <p:clrMapOvr>
    <a:masterClrMapping/>
  </p:clrMapOvr>
  <p:transition advClick="0" advTm="60000"/>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solidFill>
                <a:schemeClr val="bg1"/>
              </a:solidFill>
            </a:endParaRPr>
          </a:p>
        </p:txBody>
      </p:sp>
      <p:sp>
        <p:nvSpPr>
          <p:cNvPr id="8" name="Rectangle 7"/>
          <p:cNvSpPr/>
          <p:nvPr/>
        </p:nvSpPr>
        <p:spPr>
          <a:xfrm>
            <a:off x="0" y="5410200"/>
            <a:ext cx="9144000" cy="4572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1 Minute Remaining</a:t>
            </a:r>
          </a:p>
        </p:txBody>
      </p:sp>
      <p:grpSp>
        <p:nvGrpSpPr>
          <p:cNvPr id="87043"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7046"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8</a:t>
            </a:r>
            <a:r>
              <a:rPr lang="en-US" sz="3600" dirty="0" smtClean="0">
                <a:solidFill>
                  <a:schemeClr val="bg1"/>
                </a:solidFill>
                <a:latin typeface="Arial Black" pitchFamily="34" charset="0"/>
              </a:rPr>
              <a:t>: US History</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42744914"/>
      </p:ext>
    </p:extLst>
  </p:cSld>
  <p:clrMapOvr>
    <a:masterClrMapping/>
  </p:clrMapOvr>
  <p:transition advClick="0" advTm="48000"/>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p>
        </p:txBody>
      </p:sp>
      <p:sp>
        <p:nvSpPr>
          <p:cNvPr id="8" name="Rectangle 7"/>
          <p:cNvSpPr/>
          <p:nvPr/>
        </p:nvSpPr>
        <p:spPr>
          <a:xfrm>
            <a:off x="0" y="5410200"/>
            <a:ext cx="9144000" cy="4572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12 Seconds Remaining</a:t>
            </a:r>
          </a:p>
        </p:txBody>
      </p:sp>
      <p:grpSp>
        <p:nvGrpSpPr>
          <p:cNvPr id="89091"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909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8</a:t>
            </a:r>
            <a:r>
              <a:rPr lang="en-US" sz="3600" dirty="0" smtClean="0">
                <a:solidFill>
                  <a:schemeClr val="bg1"/>
                </a:solidFill>
                <a:latin typeface="Arial Black" pitchFamily="34" charset="0"/>
              </a:rPr>
              <a:t>: US History</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37583826"/>
      </p:ext>
    </p:extLst>
  </p:cSld>
  <p:clrMapOvr>
    <a:masterClrMapping/>
  </p:clrMapOvr>
  <p:transition advClick="0" advTm="12000"/>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TIME</a:t>
            </a:r>
          </a:p>
          <a:p>
            <a:pPr marL="228600" indent="0" eaLnBrk="1" hangingPunct="1">
              <a:buFont typeface="Arial" charset="0"/>
              <a:buNone/>
            </a:pPr>
            <a:endParaRPr lang="en-US" sz="2600" smtClean="0"/>
          </a:p>
          <a:p>
            <a:pPr marL="228600" indent="0" eaLnBrk="1" hangingPunct="1">
              <a:buFont typeface="Arial" charset="0"/>
              <a:buNone/>
            </a:pPr>
            <a:r>
              <a:rPr lang="en-US" sz="2600" smtClean="0"/>
              <a:t>Pencils Down.</a:t>
            </a:r>
          </a:p>
          <a:p>
            <a:pPr marL="228600" indent="0" eaLnBrk="1" hangingPunct="1">
              <a:buFont typeface="Arial" charset="0"/>
              <a:buNone/>
            </a:pPr>
            <a:endParaRPr lang="en-US" sz="2600" smtClean="0"/>
          </a:p>
          <a:p>
            <a:pPr marL="228600" indent="0" eaLnBrk="1" hangingPunct="1">
              <a:buFont typeface="Arial" charset="0"/>
              <a:buNone/>
            </a:pPr>
            <a:r>
              <a:rPr lang="en-US" sz="2600" smtClean="0"/>
              <a:t>Answer sheets will now be collected.</a:t>
            </a:r>
          </a:p>
          <a:p>
            <a:pPr marL="228600" indent="0" eaLnBrk="1" hangingPunct="1">
              <a:buFont typeface="Arial" charset="0"/>
              <a:buNone/>
            </a:pPr>
            <a:endParaRPr lang="en-US" sz="2600" smtClean="0"/>
          </a:p>
        </p:txBody>
      </p:sp>
      <p:grpSp>
        <p:nvGrpSpPr>
          <p:cNvPr id="91138"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1141"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8</a:t>
            </a:r>
            <a:r>
              <a:rPr lang="en-US" sz="3600" dirty="0" smtClean="0">
                <a:solidFill>
                  <a:schemeClr val="bg1"/>
                </a:solidFill>
                <a:latin typeface="Arial Black" pitchFamily="34" charset="0"/>
              </a:rPr>
              <a:t>: US History</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298495042"/>
      </p:ext>
    </p:extLst>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400" dirty="0" smtClean="0"/>
              <a:t>Answers for US History questions follow on next slide.</a:t>
            </a:r>
          </a:p>
          <a:p>
            <a:pPr marL="228600" indent="0" eaLnBrk="1" hangingPunct="1">
              <a:buFont typeface="Arial" charset="0"/>
              <a:buNone/>
            </a:pPr>
            <a:endParaRPr lang="en-US" sz="2400" dirty="0" smtClean="0"/>
          </a:p>
          <a:p>
            <a:pPr marL="228600" indent="0" eaLnBrk="1" hangingPunct="1">
              <a:buFont typeface="Arial" charset="0"/>
              <a:buNone/>
            </a:pPr>
            <a:r>
              <a:rPr lang="en-US" sz="2400" dirty="0" smtClean="0"/>
              <a:t>Advance once all answer sheets have been collected.</a:t>
            </a:r>
          </a:p>
          <a:p>
            <a:pPr marL="228600" indent="0" eaLnBrk="1" hangingPunct="1">
              <a:buFont typeface="Arial" charset="0"/>
              <a:buNone/>
            </a:pPr>
            <a:endParaRPr lang="en-US" sz="2400" dirty="0" smtClean="0"/>
          </a:p>
          <a:p>
            <a:pPr marL="228600" indent="0" eaLnBrk="1" hangingPunct="1">
              <a:buFont typeface="Arial" charset="0"/>
              <a:buNone/>
            </a:pPr>
            <a:r>
              <a:rPr lang="en-US" sz="2400" dirty="0" smtClean="0"/>
              <a:t>Group D Students may return to their team.</a:t>
            </a:r>
          </a:p>
          <a:p>
            <a:pPr marL="228600" indent="0" eaLnBrk="1" hangingPunct="1">
              <a:buFont typeface="Arial" charset="0"/>
              <a:buNone/>
            </a:pPr>
            <a:r>
              <a:rPr lang="en-US" sz="2400" dirty="0" smtClean="0"/>
              <a:t>Group A Students may be seated.</a:t>
            </a:r>
          </a:p>
          <a:p>
            <a:pPr marL="228600" indent="0" eaLnBrk="1" hangingPunct="1">
              <a:buFont typeface="Arial" charset="0"/>
              <a:buNone/>
            </a:pPr>
            <a:r>
              <a:rPr lang="en-US" sz="2400" dirty="0" smtClean="0"/>
              <a:t> </a:t>
            </a:r>
          </a:p>
          <a:p>
            <a:pPr marL="228600" indent="0" eaLnBrk="1" hangingPunct="1">
              <a:buFont typeface="Arial" charset="0"/>
              <a:buNone/>
            </a:pPr>
            <a:endParaRPr lang="en-US" sz="2400" dirty="0" smtClean="0"/>
          </a:p>
        </p:txBody>
      </p:sp>
      <p:grpSp>
        <p:nvGrpSpPr>
          <p:cNvPr id="93186"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318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8</a:t>
            </a:r>
            <a:r>
              <a:rPr lang="en-US" sz="3600" dirty="0" smtClean="0">
                <a:solidFill>
                  <a:schemeClr val="bg1"/>
                </a:solidFill>
                <a:latin typeface="Arial Black" pitchFamily="34" charset="0"/>
              </a:rPr>
              <a:t>: US History</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57676058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#2:</a:t>
            </a:r>
          </a:p>
          <a:p>
            <a:pPr marL="228600" indent="0" eaLnBrk="1" hangingPunct="1">
              <a:buNone/>
            </a:pPr>
            <a:r>
              <a:rPr lang="en-US" dirty="0"/>
              <a:t>Which of the three main types of rocks is formed by cooling lava? </a:t>
            </a:r>
            <a:endParaRPr lang="en-US" sz="2800" dirty="0" smtClean="0"/>
          </a:p>
        </p:txBody>
      </p:sp>
      <p:grpSp>
        <p:nvGrpSpPr>
          <p:cNvPr id="3789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3789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1: </a:t>
            </a:r>
            <a:r>
              <a:rPr lang="en-US" sz="3600" dirty="0" smtClean="0">
                <a:solidFill>
                  <a:schemeClr val="bg1"/>
                </a:solidFill>
                <a:latin typeface="Arial Black" pitchFamily="34" charset="0"/>
              </a:rPr>
              <a:t>Earth Science</a:t>
            </a:r>
            <a:endParaRPr lang="en-US" sz="3600" dirty="0">
              <a:solidFill>
                <a:srgbClr val="FFFFFF"/>
              </a:solidFill>
              <a:latin typeface="Arial Black" pitchFamily="34" charset="0"/>
            </a:endParaRPr>
          </a:p>
        </p:txBody>
      </p:sp>
      <p:sp>
        <p:nvSpPr>
          <p:cNvPr id="3789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5234"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5237"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8</a:t>
            </a:r>
            <a:r>
              <a:rPr lang="en-US" sz="3600" dirty="0" smtClean="0">
                <a:solidFill>
                  <a:schemeClr val="bg1"/>
                </a:solidFill>
                <a:latin typeface="Arial Black" pitchFamily="34" charset="0"/>
              </a:rPr>
              <a:t>: US History</a:t>
            </a:r>
            <a:endParaRPr lang="en-US" sz="3600" dirty="0">
              <a:solidFill>
                <a:srgbClr val="FFFFFF"/>
              </a:solidFill>
              <a:latin typeface="Arial Black" pitchFamily="34" charset="0"/>
            </a:endParaRPr>
          </a:p>
        </p:txBody>
      </p:sp>
      <p:sp>
        <p:nvSpPr>
          <p:cNvPr id="9" name="Content Placeholder 2"/>
          <p:cNvSpPr>
            <a:spLocks noGrp="1"/>
          </p:cNvSpPr>
          <p:nvPr>
            <p:ph idx="1"/>
          </p:nvPr>
        </p:nvSpPr>
        <p:spPr>
          <a:xfrm>
            <a:off x="457200" y="1600200"/>
            <a:ext cx="8229600" cy="4495800"/>
          </a:xfrm>
        </p:spPr>
        <p:txBody>
          <a:bodyPr/>
          <a:lstStyle/>
          <a:p>
            <a:pPr marL="228600" indent="0" eaLnBrk="1" hangingPunct="1">
              <a:lnSpc>
                <a:spcPct val="80000"/>
              </a:lnSpc>
              <a:buFont typeface="Arial" charset="0"/>
              <a:buNone/>
            </a:pPr>
            <a:r>
              <a:rPr lang="en-US" sz="2400" dirty="0" smtClean="0"/>
              <a:t>Answers</a:t>
            </a:r>
          </a:p>
          <a:p>
            <a:pPr marL="685800" indent="-457200" eaLnBrk="1" hangingPunct="1">
              <a:lnSpc>
                <a:spcPct val="80000"/>
              </a:lnSpc>
              <a:buFont typeface="+mj-lt"/>
              <a:buAutoNum type="arabicParenR"/>
            </a:pPr>
            <a:r>
              <a:rPr lang="en-US" sz="2000" b="1" u="sng" dirty="0"/>
              <a:t>New York</a:t>
            </a:r>
            <a:r>
              <a:rPr lang="en-US" sz="2000" dirty="0"/>
              <a:t>, New </a:t>
            </a:r>
            <a:r>
              <a:rPr lang="en-US" sz="2000" dirty="0" smtClean="0"/>
              <a:t>York</a:t>
            </a:r>
          </a:p>
          <a:p>
            <a:pPr marL="685800" indent="-457200" eaLnBrk="1" hangingPunct="1">
              <a:lnSpc>
                <a:spcPct val="80000"/>
              </a:lnSpc>
              <a:buFont typeface="+mj-lt"/>
              <a:buAutoNum type="arabicParenR"/>
            </a:pPr>
            <a:r>
              <a:rPr lang="en-US" sz="2000" b="1" u="sng" dirty="0" smtClean="0"/>
              <a:t>Kennedy</a:t>
            </a:r>
            <a:endParaRPr lang="en-US" sz="2000" dirty="0" smtClean="0"/>
          </a:p>
          <a:p>
            <a:pPr marL="685800" indent="-457200" eaLnBrk="1" hangingPunct="1">
              <a:lnSpc>
                <a:spcPct val="80000"/>
              </a:lnSpc>
              <a:buFont typeface="+mj-lt"/>
              <a:buAutoNum type="arabicParenR"/>
            </a:pPr>
            <a:r>
              <a:rPr lang="en-US" sz="2000" dirty="0"/>
              <a:t>William </a:t>
            </a:r>
            <a:r>
              <a:rPr lang="en-US" sz="2000" b="1" u="sng" dirty="0"/>
              <a:t>McKinley</a:t>
            </a:r>
            <a:r>
              <a:rPr lang="en-US" sz="2000" dirty="0"/>
              <a:t>, Jr</a:t>
            </a: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a:t>~</a:t>
            </a:r>
            <a:endParaRPr lang="en-US" sz="2000" dirty="0" smtClean="0"/>
          </a:p>
          <a:p>
            <a:pPr marL="685800" indent="-457200" eaLnBrk="1" hangingPunct="1">
              <a:lnSpc>
                <a:spcPct val="80000"/>
              </a:lnSpc>
              <a:buFont typeface="+mj-lt"/>
              <a:buAutoNum type="arabicParenR"/>
            </a:pPr>
            <a:r>
              <a:rPr lang="en-US" sz="2000" dirty="0"/>
              <a:t>~</a:t>
            </a:r>
            <a:endParaRPr lang="en-US" sz="2000" dirty="0" smtClean="0"/>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a:t>~</a:t>
            </a:r>
            <a:endParaRPr lang="en-US" sz="2000" dirty="0" smtClean="0"/>
          </a:p>
        </p:txBody>
      </p:sp>
    </p:spTree>
    <p:extLst>
      <p:ext uri="{BB962C8B-B14F-4D97-AF65-F5344CB8AC3E}">
        <p14:creationId xmlns:p14="http://schemas.microsoft.com/office/powerpoint/2010/main" val="1258981993"/>
      </p:ext>
    </p:extLst>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Content Placeholder 2"/>
          <p:cNvSpPr>
            <a:spLocks noGrp="1"/>
          </p:cNvSpPr>
          <p:nvPr>
            <p:ph idx="1"/>
          </p:nvPr>
        </p:nvSpPr>
        <p:spPr>
          <a:xfrm>
            <a:off x="457200" y="1600200"/>
            <a:ext cx="8458200" cy="4038600"/>
          </a:xfrm>
        </p:spPr>
        <p:txBody>
          <a:bodyPr/>
          <a:lstStyle/>
          <a:p>
            <a:pPr marL="228600" indent="0" eaLnBrk="1" hangingPunct="1">
              <a:buFont typeface="Arial" charset="0"/>
              <a:buNone/>
            </a:pPr>
            <a:r>
              <a:rPr lang="en-US" sz="2600" dirty="0" smtClean="0"/>
              <a:t>Group A Students are seated </a:t>
            </a:r>
            <a:r>
              <a:rPr lang="en-US" sz="2600" dirty="0" smtClean="0"/>
              <a:t>and ready.</a:t>
            </a:r>
            <a:endParaRPr lang="en-US" sz="2600" dirty="0" smtClean="0"/>
          </a:p>
          <a:p>
            <a:pPr marL="228600" indent="0" eaLnBrk="1" hangingPunct="1">
              <a:buFont typeface="Arial" charset="0"/>
              <a:buNone/>
            </a:pPr>
            <a:endParaRPr lang="en-US" sz="2600" dirty="0" smtClean="0"/>
          </a:p>
        </p:txBody>
      </p:sp>
      <p:grpSp>
        <p:nvGrpSpPr>
          <p:cNvPr id="31746" name="Group 4"/>
          <p:cNvGrpSpPr>
            <a:grpSpLocks/>
          </p:cNvGrpSpPr>
          <p:nvPr/>
        </p:nvGrpSpPr>
        <p:grpSpPr bwMode="auto">
          <a:xfrm>
            <a:off x="0" y="6276975"/>
            <a:ext cx="9144000" cy="581025"/>
            <a:chOff x="0" y="6304845"/>
            <a:chExt cx="9144000" cy="553155"/>
          </a:xfrm>
        </p:grpSpPr>
        <p:sp>
          <p:nvSpPr>
            <p:cNvPr id="6" name="Rectangle 5"/>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3174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9: World History</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70337455"/>
      </p:ext>
    </p:extLst>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#1:</a:t>
            </a:r>
          </a:p>
          <a:p>
            <a:pPr marL="228600" indent="0" eaLnBrk="1" hangingPunct="1">
              <a:buNone/>
            </a:pPr>
            <a:r>
              <a:rPr lang="en-US" dirty="0"/>
              <a:t>What Portuguese explorer led the first expedition to circumnavigate the Earth?</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9: World History</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1393627444"/>
      </p:ext>
    </p:extLst>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#1:</a:t>
            </a:r>
          </a:p>
          <a:p>
            <a:pPr marL="228600" indent="0" eaLnBrk="1" hangingPunct="1">
              <a:buNone/>
            </a:pPr>
            <a:r>
              <a:rPr lang="en-US" dirty="0"/>
              <a:t>What Portuguese explorer led the first expedition to circumnavigate the Earth?</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9: World History</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4126715592"/>
      </p:ext>
    </p:extLst>
  </p:cSld>
  <p:clrMapOvr>
    <a:masterClrMapping/>
  </p:clrMapOvr>
  <p:transition advClick="0" advTm="5000"/>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#2:</a:t>
            </a:r>
          </a:p>
          <a:p>
            <a:pPr marL="228600" indent="0" eaLnBrk="1" hangingPunct="1">
              <a:buNone/>
            </a:pPr>
            <a:r>
              <a:rPr lang="en-US" dirty="0"/>
              <a:t>What Belgian city became the capital of the European Union in the 1960s? It is also the capital of Belgium.</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9: World History</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1151897535"/>
      </p:ext>
    </p:extLst>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#2:</a:t>
            </a:r>
          </a:p>
          <a:p>
            <a:pPr marL="228600" indent="0" eaLnBrk="1" hangingPunct="1">
              <a:buNone/>
            </a:pPr>
            <a:r>
              <a:rPr lang="en-US" dirty="0"/>
              <a:t>What Belgian city became the capital of the European Union in the 1960s? It is also the capital of Belgium.</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9: World History</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1843965239"/>
      </p:ext>
    </p:extLst>
  </p:cSld>
  <p:clrMapOvr>
    <a:masterClrMapping/>
  </p:clrMapOvr>
  <p:transition advClick="0" advTm="5000"/>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#3:</a:t>
            </a:r>
          </a:p>
          <a:p>
            <a:pPr marL="228600" indent="0" eaLnBrk="1" hangingPunct="1">
              <a:buNone/>
            </a:pPr>
            <a:r>
              <a:rPr lang="en-US" dirty="0"/>
              <a:t>What Mesopotamian city was governed by Hammurabi and Nebuchadnezzar? It was home to the Hanging Gardens</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9: World History</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3928876414"/>
      </p:ext>
    </p:extLst>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#3:</a:t>
            </a:r>
          </a:p>
          <a:p>
            <a:pPr marL="228600" indent="0" eaLnBrk="1" hangingPunct="1">
              <a:buNone/>
            </a:pPr>
            <a:r>
              <a:rPr lang="en-US" dirty="0"/>
              <a:t>What Mesopotamian city was governed by Hammurabi and Nebuchadnezzar? It was home to the Hanging Gardens</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9: World History</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996564427"/>
      </p:ext>
    </p:extLst>
  </p:cSld>
  <p:clrMapOvr>
    <a:masterClrMapping/>
  </p:clrMapOvr>
  <p:transition advClick="0" advTm="5000"/>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p:txBody>
      </p:sp>
      <p:grpSp>
        <p:nvGrpSpPr>
          <p:cNvPr id="82946"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294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9: World History</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3262153105"/>
      </p:ext>
    </p:extLst>
  </p:cSld>
  <p:clrMapOvr>
    <a:masterClrMapping/>
  </p:clrMapOvr>
  <p:transition advClick="0" advTm="60000"/>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solidFill>
                <a:schemeClr val="bg1"/>
              </a:solidFill>
            </a:endParaRPr>
          </a:p>
        </p:txBody>
      </p:sp>
      <p:sp>
        <p:nvSpPr>
          <p:cNvPr id="8" name="Rectangle 7"/>
          <p:cNvSpPr/>
          <p:nvPr/>
        </p:nvSpPr>
        <p:spPr>
          <a:xfrm>
            <a:off x="0" y="5410200"/>
            <a:ext cx="9144000" cy="457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2 Minutes Remaining</a:t>
            </a:r>
          </a:p>
        </p:txBody>
      </p:sp>
      <p:grpSp>
        <p:nvGrpSpPr>
          <p:cNvPr id="84995"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4998"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9: World History</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83859745"/>
      </p:ext>
    </p:extLst>
  </p:cSld>
  <p:clrMapOvr>
    <a:masterClrMapping/>
  </p:clrMapOvr>
  <p:transition advClick="0" advTm="60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#2:</a:t>
            </a:r>
          </a:p>
          <a:p>
            <a:pPr marL="228600" indent="0" eaLnBrk="1" hangingPunct="1">
              <a:buNone/>
            </a:pPr>
            <a:r>
              <a:rPr lang="en-US" dirty="0"/>
              <a:t>Which of the three main types of rocks is formed by cooling lava? </a:t>
            </a:r>
            <a:endParaRPr lang="en-US" sz="2800" dirty="0" smtClean="0"/>
          </a:p>
        </p:txBody>
      </p:sp>
      <p:grpSp>
        <p:nvGrpSpPr>
          <p:cNvPr id="3789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3789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1: </a:t>
            </a:r>
            <a:r>
              <a:rPr lang="en-US" sz="3600" dirty="0" smtClean="0">
                <a:solidFill>
                  <a:schemeClr val="bg1"/>
                </a:solidFill>
                <a:latin typeface="Arial Black" pitchFamily="34" charset="0"/>
              </a:rPr>
              <a:t>Earth Science</a:t>
            </a:r>
            <a:endParaRPr lang="en-US" sz="3600" dirty="0">
              <a:solidFill>
                <a:schemeClr val="bg1"/>
              </a:solidFill>
              <a:latin typeface="Arial Black" pitchFamily="34" charset="0"/>
            </a:endParaRPr>
          </a:p>
        </p:txBody>
      </p:sp>
      <p:sp>
        <p:nvSpPr>
          <p:cNvPr id="3789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1627227463"/>
      </p:ext>
    </p:extLst>
  </p:cSld>
  <p:clrMapOvr>
    <a:masterClrMapping/>
  </p:clrMapOvr>
  <p:transition advClick="0" advTm="5000"/>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solidFill>
                <a:schemeClr val="bg1"/>
              </a:solidFill>
            </a:endParaRPr>
          </a:p>
        </p:txBody>
      </p:sp>
      <p:sp>
        <p:nvSpPr>
          <p:cNvPr id="8" name="Rectangle 7"/>
          <p:cNvSpPr/>
          <p:nvPr/>
        </p:nvSpPr>
        <p:spPr>
          <a:xfrm>
            <a:off x="0" y="5410200"/>
            <a:ext cx="9144000" cy="4572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1 Minute Remaining</a:t>
            </a:r>
          </a:p>
        </p:txBody>
      </p:sp>
      <p:grpSp>
        <p:nvGrpSpPr>
          <p:cNvPr id="87043"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7046"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9: World History</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42744914"/>
      </p:ext>
    </p:extLst>
  </p:cSld>
  <p:clrMapOvr>
    <a:masterClrMapping/>
  </p:clrMapOvr>
  <p:transition advClick="0" advTm="48000"/>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p>
        </p:txBody>
      </p:sp>
      <p:sp>
        <p:nvSpPr>
          <p:cNvPr id="8" name="Rectangle 7"/>
          <p:cNvSpPr/>
          <p:nvPr/>
        </p:nvSpPr>
        <p:spPr>
          <a:xfrm>
            <a:off x="0" y="5410200"/>
            <a:ext cx="9144000" cy="4572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12 Seconds Remaining</a:t>
            </a:r>
          </a:p>
        </p:txBody>
      </p:sp>
      <p:grpSp>
        <p:nvGrpSpPr>
          <p:cNvPr id="89091"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909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9: World History</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37583826"/>
      </p:ext>
    </p:extLst>
  </p:cSld>
  <p:clrMapOvr>
    <a:masterClrMapping/>
  </p:clrMapOvr>
  <p:transition advClick="0" advTm="12000"/>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TIME</a:t>
            </a:r>
          </a:p>
          <a:p>
            <a:pPr marL="228600" indent="0" eaLnBrk="1" hangingPunct="1">
              <a:buFont typeface="Arial" charset="0"/>
              <a:buNone/>
            </a:pPr>
            <a:endParaRPr lang="en-US" sz="2600" smtClean="0"/>
          </a:p>
          <a:p>
            <a:pPr marL="228600" indent="0" eaLnBrk="1" hangingPunct="1">
              <a:buFont typeface="Arial" charset="0"/>
              <a:buNone/>
            </a:pPr>
            <a:r>
              <a:rPr lang="en-US" sz="2600" smtClean="0"/>
              <a:t>Pencils Down.</a:t>
            </a:r>
          </a:p>
          <a:p>
            <a:pPr marL="228600" indent="0" eaLnBrk="1" hangingPunct="1">
              <a:buFont typeface="Arial" charset="0"/>
              <a:buNone/>
            </a:pPr>
            <a:endParaRPr lang="en-US" sz="2600" smtClean="0"/>
          </a:p>
          <a:p>
            <a:pPr marL="228600" indent="0" eaLnBrk="1" hangingPunct="1">
              <a:buFont typeface="Arial" charset="0"/>
              <a:buNone/>
            </a:pPr>
            <a:r>
              <a:rPr lang="en-US" sz="2600" smtClean="0"/>
              <a:t>Answer sheets will now be collected.</a:t>
            </a:r>
          </a:p>
          <a:p>
            <a:pPr marL="228600" indent="0" eaLnBrk="1" hangingPunct="1">
              <a:buFont typeface="Arial" charset="0"/>
              <a:buNone/>
            </a:pPr>
            <a:endParaRPr lang="en-US" sz="2600" smtClean="0"/>
          </a:p>
        </p:txBody>
      </p:sp>
      <p:grpSp>
        <p:nvGrpSpPr>
          <p:cNvPr id="91138"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1141"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9: World History</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298495042"/>
      </p:ext>
    </p:extLst>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400" dirty="0" smtClean="0"/>
              <a:t>Answers for World History questions follow on next slide.</a:t>
            </a:r>
          </a:p>
          <a:p>
            <a:pPr marL="228600" indent="0" eaLnBrk="1" hangingPunct="1">
              <a:buFont typeface="Arial" charset="0"/>
              <a:buNone/>
            </a:pPr>
            <a:endParaRPr lang="en-US" sz="2400" dirty="0" smtClean="0"/>
          </a:p>
          <a:p>
            <a:pPr marL="228600" indent="0" eaLnBrk="1" hangingPunct="1">
              <a:buFont typeface="Arial" charset="0"/>
              <a:buNone/>
            </a:pPr>
            <a:r>
              <a:rPr lang="en-US" sz="2400" dirty="0" smtClean="0"/>
              <a:t>Advance once all answer sheets have been collected.</a:t>
            </a:r>
          </a:p>
          <a:p>
            <a:pPr marL="228600" indent="0" eaLnBrk="1" hangingPunct="1">
              <a:buFont typeface="Arial" charset="0"/>
              <a:buNone/>
            </a:pPr>
            <a:endParaRPr lang="en-US" sz="2400" dirty="0" smtClean="0"/>
          </a:p>
          <a:p>
            <a:pPr marL="228600" indent="0" eaLnBrk="1" hangingPunct="1">
              <a:buFont typeface="Arial" charset="0"/>
              <a:buNone/>
            </a:pPr>
            <a:r>
              <a:rPr lang="en-US" sz="2400" dirty="0" smtClean="0"/>
              <a:t>Group A Students may return to their team.</a:t>
            </a:r>
          </a:p>
          <a:p>
            <a:pPr marL="228600" indent="0" eaLnBrk="1" hangingPunct="1">
              <a:buFont typeface="Arial" charset="0"/>
              <a:buNone/>
            </a:pPr>
            <a:r>
              <a:rPr lang="en-US" sz="2400" dirty="0" smtClean="0"/>
              <a:t>Group B Students may be seated.</a:t>
            </a:r>
          </a:p>
          <a:p>
            <a:pPr marL="228600" indent="0" eaLnBrk="1" hangingPunct="1">
              <a:buFont typeface="Arial" charset="0"/>
              <a:buNone/>
            </a:pPr>
            <a:r>
              <a:rPr lang="en-US" sz="2400" dirty="0" smtClean="0"/>
              <a:t> </a:t>
            </a:r>
          </a:p>
          <a:p>
            <a:pPr marL="228600" indent="0" eaLnBrk="1" hangingPunct="1">
              <a:buFont typeface="Arial" charset="0"/>
              <a:buNone/>
            </a:pPr>
            <a:endParaRPr lang="en-US" sz="2400" dirty="0" smtClean="0"/>
          </a:p>
        </p:txBody>
      </p:sp>
      <p:grpSp>
        <p:nvGrpSpPr>
          <p:cNvPr id="93186"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318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9: World History</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576760588"/>
      </p:ext>
    </p:extLst>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5234"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5237"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9: World History</a:t>
            </a:r>
            <a:endParaRPr lang="en-US" sz="3600" dirty="0">
              <a:solidFill>
                <a:srgbClr val="FFFFFF"/>
              </a:solidFill>
              <a:latin typeface="Arial Black" pitchFamily="34" charset="0"/>
            </a:endParaRPr>
          </a:p>
        </p:txBody>
      </p:sp>
      <p:sp>
        <p:nvSpPr>
          <p:cNvPr id="9" name="Content Placeholder 2"/>
          <p:cNvSpPr>
            <a:spLocks noGrp="1"/>
          </p:cNvSpPr>
          <p:nvPr>
            <p:ph idx="1"/>
          </p:nvPr>
        </p:nvSpPr>
        <p:spPr>
          <a:xfrm>
            <a:off x="457200" y="1600200"/>
            <a:ext cx="8229600" cy="4495800"/>
          </a:xfrm>
        </p:spPr>
        <p:txBody>
          <a:bodyPr/>
          <a:lstStyle/>
          <a:p>
            <a:pPr marL="228600" indent="0" eaLnBrk="1" hangingPunct="1">
              <a:lnSpc>
                <a:spcPct val="80000"/>
              </a:lnSpc>
              <a:buFont typeface="Arial" charset="0"/>
              <a:buNone/>
            </a:pPr>
            <a:r>
              <a:rPr lang="en-US" sz="2400" dirty="0" smtClean="0"/>
              <a:t>Answers</a:t>
            </a:r>
          </a:p>
          <a:p>
            <a:pPr marL="685800" indent="-457200" eaLnBrk="1" hangingPunct="1">
              <a:lnSpc>
                <a:spcPct val="80000"/>
              </a:lnSpc>
              <a:buFont typeface="+mj-lt"/>
              <a:buAutoNum type="arabicParenR"/>
            </a:pPr>
            <a:r>
              <a:rPr lang="en-US" sz="2000" dirty="0"/>
              <a:t>Ferdinand </a:t>
            </a:r>
            <a:r>
              <a:rPr lang="en-US" sz="2000" u="sng" dirty="0"/>
              <a:t>Magellan</a:t>
            </a:r>
            <a:r>
              <a:rPr lang="en-US" sz="2000" dirty="0"/>
              <a:t> [or </a:t>
            </a:r>
            <a:r>
              <a:rPr lang="en-US" sz="2000" dirty="0" err="1"/>
              <a:t>Fernão</a:t>
            </a:r>
            <a:r>
              <a:rPr lang="en-US" sz="2000" dirty="0"/>
              <a:t> de </a:t>
            </a:r>
            <a:r>
              <a:rPr lang="en-US" sz="2000" u="sng" dirty="0" err="1"/>
              <a:t>Magalhães</a:t>
            </a:r>
            <a:r>
              <a:rPr lang="en-US" sz="2000" dirty="0"/>
              <a:t>; or Fernando de </a:t>
            </a:r>
            <a:r>
              <a:rPr lang="en-US" sz="2000" u="sng" dirty="0" err="1"/>
              <a:t>Magallanes</a:t>
            </a:r>
            <a:r>
              <a:rPr lang="en-US" sz="2000" dirty="0" smtClean="0"/>
              <a:t>]</a:t>
            </a:r>
          </a:p>
          <a:p>
            <a:pPr marL="685800" indent="-457200" eaLnBrk="1" hangingPunct="1">
              <a:lnSpc>
                <a:spcPct val="80000"/>
              </a:lnSpc>
              <a:buFont typeface="+mj-lt"/>
              <a:buAutoNum type="arabicParenR"/>
            </a:pPr>
            <a:r>
              <a:rPr lang="en-US" sz="2000" u="sng" dirty="0"/>
              <a:t>Brussels</a:t>
            </a:r>
          </a:p>
          <a:p>
            <a:pPr marL="685800" indent="-457200" eaLnBrk="1" hangingPunct="1">
              <a:lnSpc>
                <a:spcPct val="80000"/>
              </a:lnSpc>
              <a:buFont typeface="+mj-lt"/>
              <a:buAutoNum type="arabicParenR"/>
            </a:pPr>
            <a:r>
              <a:rPr lang="en-US" sz="2000" u="sng" dirty="0"/>
              <a:t>Babylon</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a:t>~</a:t>
            </a:r>
            <a:endParaRPr lang="en-US" sz="2000" dirty="0" smtClean="0"/>
          </a:p>
          <a:p>
            <a:pPr marL="685800" indent="-457200" eaLnBrk="1" hangingPunct="1">
              <a:lnSpc>
                <a:spcPct val="80000"/>
              </a:lnSpc>
              <a:buFont typeface="+mj-lt"/>
              <a:buAutoNum type="arabicParenR"/>
            </a:pPr>
            <a:r>
              <a:rPr lang="en-US" sz="2000" dirty="0"/>
              <a:t>~</a:t>
            </a:r>
            <a:endParaRPr lang="en-US" sz="2000" dirty="0" smtClean="0"/>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a:t>~</a:t>
            </a:r>
            <a:endParaRPr lang="en-US" sz="2000" dirty="0" smtClean="0"/>
          </a:p>
        </p:txBody>
      </p:sp>
    </p:spTree>
    <p:extLst>
      <p:ext uri="{BB962C8B-B14F-4D97-AF65-F5344CB8AC3E}">
        <p14:creationId xmlns:p14="http://schemas.microsoft.com/office/powerpoint/2010/main" val="1258981993"/>
      </p:ext>
    </p:extLst>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Content Placeholder 2"/>
          <p:cNvSpPr>
            <a:spLocks noGrp="1"/>
          </p:cNvSpPr>
          <p:nvPr>
            <p:ph idx="1"/>
          </p:nvPr>
        </p:nvSpPr>
        <p:spPr>
          <a:xfrm>
            <a:off x="457200" y="1600200"/>
            <a:ext cx="8458200" cy="4038600"/>
          </a:xfrm>
        </p:spPr>
        <p:txBody>
          <a:bodyPr/>
          <a:lstStyle/>
          <a:p>
            <a:pPr marL="228600" indent="0" eaLnBrk="1" hangingPunct="1">
              <a:buFont typeface="Arial" charset="0"/>
              <a:buNone/>
            </a:pPr>
            <a:r>
              <a:rPr lang="en-US" sz="2600" dirty="0" smtClean="0"/>
              <a:t>Group </a:t>
            </a:r>
            <a:r>
              <a:rPr lang="en-US" sz="2600" dirty="0"/>
              <a:t>B</a:t>
            </a:r>
            <a:r>
              <a:rPr lang="en-US" sz="2600" dirty="0" smtClean="0"/>
              <a:t> Students are seated </a:t>
            </a:r>
            <a:r>
              <a:rPr lang="en-US" sz="2600" dirty="0" smtClean="0"/>
              <a:t>and ready.</a:t>
            </a:r>
            <a:endParaRPr lang="en-US" sz="2600" dirty="0" smtClean="0"/>
          </a:p>
          <a:p>
            <a:pPr marL="228600" indent="0" eaLnBrk="1" hangingPunct="1">
              <a:buFont typeface="Arial" charset="0"/>
              <a:buNone/>
            </a:pPr>
            <a:endParaRPr lang="en-US" sz="2600" dirty="0" smtClean="0"/>
          </a:p>
        </p:txBody>
      </p:sp>
      <p:grpSp>
        <p:nvGrpSpPr>
          <p:cNvPr id="31746" name="Group 4"/>
          <p:cNvGrpSpPr>
            <a:grpSpLocks/>
          </p:cNvGrpSpPr>
          <p:nvPr/>
        </p:nvGrpSpPr>
        <p:grpSpPr bwMode="auto">
          <a:xfrm>
            <a:off x="0" y="6276975"/>
            <a:ext cx="9144000" cy="581025"/>
            <a:chOff x="0" y="6304845"/>
            <a:chExt cx="9144000" cy="553155"/>
          </a:xfrm>
        </p:grpSpPr>
        <p:sp>
          <p:nvSpPr>
            <p:cNvPr id="6" name="Rectangle 5"/>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3174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10: Technology</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70337455"/>
      </p:ext>
    </p:extLst>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#1:</a:t>
            </a:r>
          </a:p>
          <a:p>
            <a:pPr marL="228600" indent="0" eaLnBrk="1" hangingPunct="1">
              <a:buNone/>
            </a:pPr>
            <a:r>
              <a:rPr lang="en-US" dirty="0"/>
              <a:t>What four letter acronym describes the protocol to exchange text with links on the Internet? This four letter acronym goes before “www” in a web address and is often followed with an “s” on secure websites.</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10: Technology</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1977522131"/>
      </p:ext>
    </p:extLst>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#1:</a:t>
            </a:r>
          </a:p>
          <a:p>
            <a:pPr marL="228600" indent="0" eaLnBrk="1" hangingPunct="1">
              <a:buNone/>
            </a:pPr>
            <a:r>
              <a:rPr lang="en-US" dirty="0"/>
              <a:t>What four letter acronym describes the protocol to exchange text with links on the Internet? This four letter acronym goes before “www” in a web address and is often followed with an “s” on secure websites.</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10: Technology</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1363878622"/>
      </p:ext>
    </p:extLst>
  </p:cSld>
  <p:clrMapOvr>
    <a:masterClrMapping/>
  </p:clrMapOvr>
  <p:transition advClick="0" advTm="5000"/>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#2:</a:t>
            </a:r>
          </a:p>
          <a:p>
            <a:pPr marL="228600" indent="0" eaLnBrk="1" hangingPunct="1">
              <a:buNone/>
            </a:pPr>
            <a:r>
              <a:rPr lang="en-US" dirty="0"/>
              <a:t>What Korean company produces the Galaxy S phone and the Galaxy Tab tablet?</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10: Technology</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2994601640"/>
      </p:ext>
    </p:extLst>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#2:</a:t>
            </a:r>
          </a:p>
          <a:p>
            <a:pPr marL="228600" indent="0" eaLnBrk="1" hangingPunct="1">
              <a:buNone/>
            </a:pPr>
            <a:r>
              <a:rPr lang="en-US" dirty="0"/>
              <a:t>What Korean company produces the Galaxy S phone and the Galaxy Tab tablet?</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10: Technology</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2770599873"/>
      </p:ext>
    </p:extLst>
  </p:cSld>
  <p:clrMapOvr>
    <a:masterClrMapping/>
  </p:clrMapOvr>
  <p:transition advClick="0" advTm="5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Content Placeholder 2"/>
          <p:cNvSpPr>
            <a:spLocks noGrp="1"/>
          </p:cNvSpPr>
          <p:nvPr>
            <p:ph idx="1"/>
          </p:nvPr>
        </p:nvSpPr>
        <p:spPr>
          <a:xfrm>
            <a:off x="0" y="1600200"/>
            <a:ext cx="8686800" cy="4038600"/>
          </a:xfrm>
        </p:spPr>
        <p:txBody>
          <a:bodyPr/>
          <a:lstStyle/>
          <a:p>
            <a:pPr marL="838200" indent="-609600" eaLnBrk="1" hangingPunct="1">
              <a:buFont typeface="Arial" charset="0"/>
              <a:buNone/>
            </a:pPr>
            <a:r>
              <a:rPr lang="en-US" sz="2600" dirty="0" smtClean="0"/>
              <a:t>	Question #3:</a:t>
            </a:r>
          </a:p>
          <a:p>
            <a:pPr marL="838200" indent="-609600" eaLnBrk="1" hangingPunct="1">
              <a:buNone/>
            </a:pPr>
            <a:r>
              <a:rPr lang="en-US" dirty="0" smtClean="0"/>
              <a:t>	What </a:t>
            </a:r>
            <a:r>
              <a:rPr lang="en-US" dirty="0"/>
              <a:t>is the term for a quickly rotating neutron star that emits a beam of radiation? The radiation emitted by these objects is not continuous.</a:t>
            </a:r>
          </a:p>
          <a:p>
            <a:pPr marL="838200" indent="-609600" eaLnBrk="1" hangingPunct="1">
              <a:buFont typeface="Arial" charset="0"/>
              <a:buNone/>
            </a:pPr>
            <a:endParaRPr lang="en-US" sz="2800" dirty="0" smtClean="0"/>
          </a:p>
        </p:txBody>
      </p:sp>
      <p:grpSp>
        <p:nvGrpSpPr>
          <p:cNvPr id="41986"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41990"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1: </a:t>
            </a:r>
            <a:r>
              <a:rPr lang="en-US" sz="3600" dirty="0" smtClean="0">
                <a:solidFill>
                  <a:schemeClr val="bg1"/>
                </a:solidFill>
                <a:latin typeface="Arial Black" pitchFamily="34" charset="0"/>
              </a:rPr>
              <a:t>Earth Science</a:t>
            </a:r>
            <a:endParaRPr lang="en-US" sz="3600" dirty="0">
              <a:solidFill>
                <a:srgbClr val="FFFFFF"/>
              </a:solidFill>
              <a:latin typeface="Arial Black" pitchFamily="34" charset="0"/>
            </a:endParaRPr>
          </a:p>
        </p:txBody>
      </p:sp>
      <p:sp>
        <p:nvSpPr>
          <p:cNvPr id="41988" name="TextBox 8"/>
          <p:cNvSpPr txBox="1">
            <a:spLocks noChangeArrowheads="1"/>
          </p:cNvSpPr>
          <p:nvPr/>
        </p:nvSpPr>
        <p:spPr bwMode="auto">
          <a:xfrm>
            <a:off x="77724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#3:</a:t>
            </a:r>
          </a:p>
          <a:p>
            <a:pPr marL="228600" indent="0" eaLnBrk="1" hangingPunct="1">
              <a:buNone/>
            </a:pPr>
            <a:r>
              <a:rPr lang="en-US" dirty="0"/>
              <a:t>A machine consists of a power source and what kind of system? In a car, this system selects the correct gear ratio for a given speed and can be “manual” or “automatic.” </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10: Technology</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4069416988"/>
      </p:ext>
    </p:extLst>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#3:</a:t>
            </a:r>
          </a:p>
          <a:p>
            <a:pPr marL="228600" indent="0" eaLnBrk="1" hangingPunct="1">
              <a:buNone/>
            </a:pPr>
            <a:r>
              <a:rPr lang="en-US" dirty="0"/>
              <a:t>A machine consists of a power source and what kind of system? In a car, this system selects the correct gear ratio for a given speed and can be “manual” or “automatic.” </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10: Technology</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312633694"/>
      </p:ext>
    </p:extLst>
  </p:cSld>
  <p:clrMapOvr>
    <a:masterClrMapping/>
  </p:clrMapOvr>
  <p:transition advClick="0" advTm="5000"/>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p:txBody>
      </p:sp>
      <p:grpSp>
        <p:nvGrpSpPr>
          <p:cNvPr id="82946"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294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10: Technology</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3262153105"/>
      </p:ext>
    </p:extLst>
  </p:cSld>
  <p:clrMapOvr>
    <a:masterClrMapping/>
  </p:clrMapOvr>
  <p:transition advClick="0" advTm="60000"/>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solidFill>
                <a:schemeClr val="bg1"/>
              </a:solidFill>
            </a:endParaRPr>
          </a:p>
        </p:txBody>
      </p:sp>
      <p:sp>
        <p:nvSpPr>
          <p:cNvPr id="8" name="Rectangle 7"/>
          <p:cNvSpPr/>
          <p:nvPr/>
        </p:nvSpPr>
        <p:spPr>
          <a:xfrm>
            <a:off x="0" y="5410200"/>
            <a:ext cx="9144000" cy="457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2 Minutes Remaining</a:t>
            </a:r>
          </a:p>
        </p:txBody>
      </p:sp>
      <p:grpSp>
        <p:nvGrpSpPr>
          <p:cNvPr id="84995"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4998"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10: Technology</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83859745"/>
      </p:ext>
    </p:extLst>
  </p:cSld>
  <p:clrMapOvr>
    <a:masterClrMapping/>
  </p:clrMapOvr>
  <p:transition advClick="0" advTm="60000"/>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solidFill>
                <a:schemeClr val="bg1"/>
              </a:solidFill>
            </a:endParaRPr>
          </a:p>
        </p:txBody>
      </p:sp>
      <p:sp>
        <p:nvSpPr>
          <p:cNvPr id="8" name="Rectangle 7"/>
          <p:cNvSpPr/>
          <p:nvPr/>
        </p:nvSpPr>
        <p:spPr>
          <a:xfrm>
            <a:off x="0" y="5410200"/>
            <a:ext cx="9144000" cy="4572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1 Minute Remaining</a:t>
            </a:r>
          </a:p>
        </p:txBody>
      </p:sp>
      <p:grpSp>
        <p:nvGrpSpPr>
          <p:cNvPr id="87043"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7046"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10: Technology</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42744914"/>
      </p:ext>
    </p:extLst>
  </p:cSld>
  <p:clrMapOvr>
    <a:masterClrMapping/>
  </p:clrMapOvr>
  <p:transition advClick="0" advTm="48000"/>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p>
        </p:txBody>
      </p:sp>
      <p:sp>
        <p:nvSpPr>
          <p:cNvPr id="8" name="Rectangle 7"/>
          <p:cNvSpPr/>
          <p:nvPr/>
        </p:nvSpPr>
        <p:spPr>
          <a:xfrm>
            <a:off x="0" y="5410200"/>
            <a:ext cx="9144000" cy="4572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12 Seconds Remaining</a:t>
            </a:r>
          </a:p>
        </p:txBody>
      </p:sp>
      <p:grpSp>
        <p:nvGrpSpPr>
          <p:cNvPr id="89091"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909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10: Technology</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37583826"/>
      </p:ext>
    </p:extLst>
  </p:cSld>
  <p:clrMapOvr>
    <a:masterClrMapping/>
  </p:clrMapOvr>
  <p:transition advClick="0" advTm="12000"/>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TIME</a:t>
            </a:r>
          </a:p>
          <a:p>
            <a:pPr marL="228600" indent="0" eaLnBrk="1" hangingPunct="1">
              <a:buFont typeface="Arial" charset="0"/>
              <a:buNone/>
            </a:pPr>
            <a:endParaRPr lang="en-US" sz="2600" smtClean="0"/>
          </a:p>
          <a:p>
            <a:pPr marL="228600" indent="0" eaLnBrk="1" hangingPunct="1">
              <a:buFont typeface="Arial" charset="0"/>
              <a:buNone/>
            </a:pPr>
            <a:r>
              <a:rPr lang="en-US" sz="2600" smtClean="0"/>
              <a:t>Pencils Down.</a:t>
            </a:r>
          </a:p>
          <a:p>
            <a:pPr marL="228600" indent="0" eaLnBrk="1" hangingPunct="1">
              <a:buFont typeface="Arial" charset="0"/>
              <a:buNone/>
            </a:pPr>
            <a:endParaRPr lang="en-US" sz="2600" smtClean="0"/>
          </a:p>
          <a:p>
            <a:pPr marL="228600" indent="0" eaLnBrk="1" hangingPunct="1">
              <a:buFont typeface="Arial" charset="0"/>
              <a:buNone/>
            </a:pPr>
            <a:r>
              <a:rPr lang="en-US" sz="2600" smtClean="0"/>
              <a:t>Answer sheets will now be collected.</a:t>
            </a:r>
          </a:p>
          <a:p>
            <a:pPr marL="228600" indent="0" eaLnBrk="1" hangingPunct="1">
              <a:buFont typeface="Arial" charset="0"/>
              <a:buNone/>
            </a:pPr>
            <a:endParaRPr lang="en-US" sz="2600" smtClean="0"/>
          </a:p>
        </p:txBody>
      </p:sp>
      <p:grpSp>
        <p:nvGrpSpPr>
          <p:cNvPr id="91138"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1141"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10: Technology</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298495042"/>
      </p:ext>
    </p:extLst>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400" dirty="0" smtClean="0"/>
              <a:t>Answers for Technology questions follow on next slide.</a:t>
            </a:r>
          </a:p>
          <a:p>
            <a:pPr marL="228600" indent="0" eaLnBrk="1" hangingPunct="1">
              <a:buFont typeface="Arial" charset="0"/>
              <a:buNone/>
            </a:pPr>
            <a:endParaRPr lang="en-US" sz="2400" dirty="0" smtClean="0"/>
          </a:p>
          <a:p>
            <a:pPr marL="228600" indent="0" eaLnBrk="1" hangingPunct="1">
              <a:buFont typeface="Arial" charset="0"/>
              <a:buNone/>
            </a:pPr>
            <a:r>
              <a:rPr lang="en-US" sz="2400" dirty="0" smtClean="0"/>
              <a:t>Advance once all answer sheets have been collected.</a:t>
            </a:r>
          </a:p>
          <a:p>
            <a:pPr marL="228600" indent="0" eaLnBrk="1" hangingPunct="1">
              <a:buFont typeface="Arial" charset="0"/>
              <a:buNone/>
            </a:pPr>
            <a:endParaRPr lang="en-US" sz="2400" dirty="0" smtClean="0"/>
          </a:p>
          <a:p>
            <a:pPr marL="228600" indent="0" eaLnBrk="1" hangingPunct="1">
              <a:buFont typeface="Arial" charset="0"/>
              <a:buNone/>
            </a:pPr>
            <a:r>
              <a:rPr lang="en-US" sz="2400" dirty="0" smtClean="0"/>
              <a:t>Group B Students may return to their team.</a:t>
            </a:r>
          </a:p>
          <a:p>
            <a:pPr marL="228600" indent="0" eaLnBrk="1" hangingPunct="1">
              <a:buFont typeface="Arial" charset="0"/>
              <a:buNone/>
            </a:pPr>
            <a:r>
              <a:rPr lang="en-US" sz="2400" dirty="0" smtClean="0"/>
              <a:t>Group C Students may be seated.</a:t>
            </a:r>
          </a:p>
          <a:p>
            <a:pPr marL="228600" indent="0" eaLnBrk="1" hangingPunct="1">
              <a:buFont typeface="Arial" charset="0"/>
              <a:buNone/>
            </a:pPr>
            <a:r>
              <a:rPr lang="en-US" sz="2400" dirty="0" smtClean="0"/>
              <a:t> </a:t>
            </a:r>
          </a:p>
          <a:p>
            <a:pPr marL="228600" indent="0" eaLnBrk="1" hangingPunct="1">
              <a:buFont typeface="Arial" charset="0"/>
              <a:buNone/>
            </a:pPr>
            <a:endParaRPr lang="en-US" sz="2400" dirty="0" smtClean="0"/>
          </a:p>
        </p:txBody>
      </p:sp>
      <p:grpSp>
        <p:nvGrpSpPr>
          <p:cNvPr id="93186"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318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10: Technology</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576760588"/>
      </p:ext>
    </p:extLst>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5234"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5237"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10: Technology</a:t>
            </a:r>
            <a:endParaRPr lang="en-US" sz="3600" dirty="0">
              <a:solidFill>
                <a:srgbClr val="FFFFFF"/>
              </a:solidFill>
              <a:latin typeface="Arial Black" pitchFamily="34" charset="0"/>
            </a:endParaRPr>
          </a:p>
        </p:txBody>
      </p:sp>
      <p:sp>
        <p:nvSpPr>
          <p:cNvPr id="9" name="Content Placeholder 2"/>
          <p:cNvSpPr>
            <a:spLocks noGrp="1"/>
          </p:cNvSpPr>
          <p:nvPr>
            <p:ph idx="1"/>
          </p:nvPr>
        </p:nvSpPr>
        <p:spPr>
          <a:xfrm>
            <a:off x="457200" y="1600200"/>
            <a:ext cx="8229600" cy="4495800"/>
          </a:xfrm>
        </p:spPr>
        <p:txBody>
          <a:bodyPr/>
          <a:lstStyle/>
          <a:p>
            <a:pPr marL="228600" indent="0" eaLnBrk="1" hangingPunct="1">
              <a:lnSpc>
                <a:spcPct val="80000"/>
              </a:lnSpc>
              <a:buFont typeface="Arial" charset="0"/>
              <a:buNone/>
            </a:pPr>
            <a:r>
              <a:rPr lang="en-US" sz="2400" dirty="0" smtClean="0"/>
              <a:t>Answers</a:t>
            </a:r>
          </a:p>
          <a:p>
            <a:pPr marL="685800" indent="-457200" eaLnBrk="1" hangingPunct="1">
              <a:lnSpc>
                <a:spcPct val="80000"/>
              </a:lnSpc>
              <a:buFont typeface="+mj-lt"/>
              <a:buAutoNum type="arabicParenR"/>
            </a:pPr>
            <a:r>
              <a:rPr lang="en-US" sz="2000" u="sng" dirty="0" smtClean="0"/>
              <a:t>HTTP</a:t>
            </a:r>
            <a:endParaRPr lang="en-US" sz="2000" dirty="0" smtClean="0"/>
          </a:p>
          <a:p>
            <a:pPr marL="685800" indent="-457200" eaLnBrk="1" hangingPunct="1">
              <a:lnSpc>
                <a:spcPct val="80000"/>
              </a:lnSpc>
              <a:buFont typeface="+mj-lt"/>
              <a:buAutoNum type="arabicParenR"/>
            </a:pPr>
            <a:r>
              <a:rPr lang="en-US" sz="2000" u="sng" dirty="0" smtClean="0"/>
              <a:t>Samsung</a:t>
            </a:r>
            <a:endParaRPr lang="en-US" sz="2000" dirty="0" smtClean="0"/>
          </a:p>
          <a:p>
            <a:pPr marL="685800" indent="-457200" eaLnBrk="1" hangingPunct="1">
              <a:lnSpc>
                <a:spcPct val="80000"/>
              </a:lnSpc>
              <a:buFont typeface="+mj-lt"/>
              <a:buAutoNum type="arabicParenR"/>
            </a:pPr>
            <a:r>
              <a:rPr lang="en-US" sz="2000" b="1" u="sng" dirty="0" smtClean="0"/>
              <a:t>Transmission</a:t>
            </a:r>
            <a:endParaRPr lang="en-US" sz="2000" dirty="0" smtClean="0"/>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a:t>~</a:t>
            </a:r>
            <a:endParaRPr lang="en-US" sz="2000" dirty="0" smtClean="0"/>
          </a:p>
          <a:p>
            <a:pPr marL="685800" indent="-457200" eaLnBrk="1" hangingPunct="1">
              <a:lnSpc>
                <a:spcPct val="80000"/>
              </a:lnSpc>
              <a:buFont typeface="+mj-lt"/>
              <a:buAutoNum type="arabicParenR"/>
            </a:pPr>
            <a:r>
              <a:rPr lang="en-US" sz="2000" dirty="0"/>
              <a:t>~</a:t>
            </a:r>
            <a:endParaRPr lang="en-US" sz="2000" dirty="0" smtClean="0"/>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a:t>~</a:t>
            </a:r>
            <a:endParaRPr lang="en-US" sz="2000" dirty="0" smtClean="0"/>
          </a:p>
        </p:txBody>
      </p:sp>
    </p:spTree>
    <p:extLst>
      <p:ext uri="{BB962C8B-B14F-4D97-AF65-F5344CB8AC3E}">
        <p14:creationId xmlns:p14="http://schemas.microsoft.com/office/powerpoint/2010/main" val="1258981993"/>
      </p:ext>
    </p:extLst>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Content Placeholder 2"/>
          <p:cNvSpPr>
            <a:spLocks noGrp="1"/>
          </p:cNvSpPr>
          <p:nvPr>
            <p:ph idx="1"/>
          </p:nvPr>
        </p:nvSpPr>
        <p:spPr>
          <a:xfrm>
            <a:off x="457200" y="1600200"/>
            <a:ext cx="8458200" cy="4038600"/>
          </a:xfrm>
        </p:spPr>
        <p:txBody>
          <a:bodyPr/>
          <a:lstStyle/>
          <a:p>
            <a:pPr marL="228600" indent="0" eaLnBrk="1" hangingPunct="1">
              <a:buFont typeface="Arial" charset="0"/>
              <a:buNone/>
            </a:pPr>
            <a:r>
              <a:rPr lang="en-US" sz="2600" dirty="0" smtClean="0"/>
              <a:t>Group C Students are seated </a:t>
            </a:r>
            <a:r>
              <a:rPr lang="en-US" sz="2600" dirty="0" smtClean="0"/>
              <a:t>and ready.</a:t>
            </a:r>
            <a:endParaRPr lang="en-US" sz="2600" dirty="0" smtClean="0"/>
          </a:p>
          <a:p>
            <a:pPr marL="228600" indent="0" eaLnBrk="1" hangingPunct="1">
              <a:buFont typeface="Arial" charset="0"/>
              <a:buNone/>
            </a:pPr>
            <a:endParaRPr lang="en-US" sz="2600" dirty="0" smtClean="0"/>
          </a:p>
        </p:txBody>
      </p:sp>
      <p:grpSp>
        <p:nvGrpSpPr>
          <p:cNvPr id="31746" name="Group 4"/>
          <p:cNvGrpSpPr>
            <a:grpSpLocks/>
          </p:cNvGrpSpPr>
          <p:nvPr/>
        </p:nvGrpSpPr>
        <p:grpSpPr bwMode="auto">
          <a:xfrm>
            <a:off x="0" y="6276975"/>
            <a:ext cx="9144000" cy="581025"/>
            <a:chOff x="0" y="6304845"/>
            <a:chExt cx="9144000" cy="553155"/>
          </a:xfrm>
        </p:grpSpPr>
        <p:sp>
          <p:nvSpPr>
            <p:cNvPr id="6" name="Rectangle 5"/>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3174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11: PE/Sports</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7033745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Content Placeholder 2"/>
          <p:cNvSpPr>
            <a:spLocks noGrp="1"/>
          </p:cNvSpPr>
          <p:nvPr>
            <p:ph idx="1"/>
          </p:nvPr>
        </p:nvSpPr>
        <p:spPr>
          <a:xfrm>
            <a:off x="0" y="1600200"/>
            <a:ext cx="8686800" cy="4038600"/>
          </a:xfrm>
        </p:spPr>
        <p:txBody>
          <a:bodyPr/>
          <a:lstStyle/>
          <a:p>
            <a:pPr marL="838200" indent="-609600" eaLnBrk="1" hangingPunct="1">
              <a:buFont typeface="Arial" charset="0"/>
              <a:buNone/>
            </a:pPr>
            <a:r>
              <a:rPr lang="en-US" sz="2600" dirty="0" smtClean="0"/>
              <a:t>	Question #3:</a:t>
            </a:r>
          </a:p>
          <a:p>
            <a:pPr marL="838200" indent="-609600" eaLnBrk="1" hangingPunct="1">
              <a:buNone/>
            </a:pPr>
            <a:r>
              <a:rPr lang="en-US" dirty="0" smtClean="0"/>
              <a:t>	What </a:t>
            </a:r>
            <a:r>
              <a:rPr lang="en-US" dirty="0"/>
              <a:t>is the term for a quickly rotating neutron star that emits a beam of radiation? The radiation emitted by these objects is not continuous.</a:t>
            </a:r>
          </a:p>
          <a:p>
            <a:pPr marL="838200" indent="-609600" eaLnBrk="1" hangingPunct="1">
              <a:buFont typeface="Arial" charset="0"/>
              <a:buNone/>
            </a:pPr>
            <a:endParaRPr lang="en-US" sz="2800" dirty="0" smtClean="0"/>
          </a:p>
        </p:txBody>
      </p:sp>
      <p:grpSp>
        <p:nvGrpSpPr>
          <p:cNvPr id="41986"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41990"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1: </a:t>
            </a:r>
            <a:r>
              <a:rPr lang="en-US" sz="3600" dirty="0" smtClean="0">
                <a:solidFill>
                  <a:schemeClr val="bg1"/>
                </a:solidFill>
                <a:latin typeface="Arial Black" pitchFamily="34" charset="0"/>
              </a:rPr>
              <a:t>Earth Science</a:t>
            </a:r>
            <a:endParaRPr lang="en-US" sz="3600" dirty="0">
              <a:solidFill>
                <a:srgbClr val="FFFFFF"/>
              </a:solidFill>
              <a:latin typeface="Arial Black" pitchFamily="34" charset="0"/>
            </a:endParaRPr>
          </a:p>
        </p:txBody>
      </p:sp>
      <p:sp>
        <p:nvSpPr>
          <p:cNvPr id="41988" name="TextBox 8"/>
          <p:cNvSpPr txBox="1">
            <a:spLocks noChangeArrowheads="1"/>
          </p:cNvSpPr>
          <p:nvPr/>
        </p:nvSpPr>
        <p:spPr bwMode="auto">
          <a:xfrm>
            <a:off x="77724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1081346259"/>
      </p:ext>
    </p:extLst>
  </p:cSld>
  <p:clrMapOvr>
    <a:masterClrMapping/>
  </p:clrMapOvr>
  <p:transition advClick="0" advTm="5000"/>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#1:</a:t>
            </a:r>
          </a:p>
          <a:p>
            <a:pPr marL="228600" indent="0" eaLnBrk="1" hangingPunct="1">
              <a:buNone/>
            </a:pPr>
            <a:r>
              <a:rPr lang="en-US" dirty="0"/>
              <a:t>What is the term for a sustained exchange of shots within a point in tennis? The term “volley” is often confused for this one.</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11: PE/Sports</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813569559"/>
      </p:ext>
    </p:extLst>
  </p:cSld>
  <p:clrMapOvr>
    <a:masterClrMapping/>
  </p:clrMapOvr>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#1:</a:t>
            </a:r>
          </a:p>
          <a:p>
            <a:pPr marL="228600" indent="0" eaLnBrk="1" hangingPunct="1">
              <a:buNone/>
            </a:pPr>
            <a:r>
              <a:rPr lang="en-US" dirty="0"/>
              <a:t>What is the term for a sustained exchange of shots within a point in tennis? The term “volley” is often confused for this one.</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11: PE/Sports</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2252270541"/>
      </p:ext>
    </p:extLst>
  </p:cSld>
  <p:clrMapOvr>
    <a:masterClrMapping/>
  </p:clrMapOvr>
  <p:transition advClick="0" advTm="5000"/>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#2:</a:t>
            </a:r>
          </a:p>
          <a:p>
            <a:pPr marL="228600" indent="0" eaLnBrk="1" hangingPunct="1">
              <a:buNone/>
            </a:pPr>
            <a:r>
              <a:rPr lang="en-US" dirty="0"/>
              <a:t>What is the position on a basketball team </a:t>
            </a:r>
            <a:r>
              <a:rPr lang="en-US" dirty="0" smtClean="0"/>
              <a:t>that controls </a:t>
            </a:r>
            <a:r>
              <a:rPr lang="en-US" dirty="0"/>
              <a:t>the team’s offense? The holder of this position makes sure the right player gets the ball at the right time.</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11: PE/Sports</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3984996040"/>
      </p:ext>
    </p:extLst>
  </p:cSld>
  <p:clrMapOvr>
    <a:masterClrMapping/>
  </p:clrMapOvr>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#2:</a:t>
            </a:r>
          </a:p>
          <a:p>
            <a:pPr marL="228600" indent="0" eaLnBrk="1" hangingPunct="1">
              <a:buNone/>
            </a:pPr>
            <a:r>
              <a:rPr lang="en-US" dirty="0"/>
              <a:t>What is the position on a basketball team </a:t>
            </a:r>
            <a:r>
              <a:rPr lang="en-US" dirty="0" smtClean="0"/>
              <a:t>that controls </a:t>
            </a:r>
            <a:r>
              <a:rPr lang="en-US" dirty="0"/>
              <a:t>the team’s offense? The holder of this position makes sure the right player gets the ball at the right time.</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11: PE/Sports</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2950827743"/>
      </p:ext>
    </p:extLst>
  </p:cSld>
  <p:clrMapOvr>
    <a:masterClrMapping/>
  </p:clrMapOvr>
  <p:transition advClick="0" advTm="5000"/>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#3:</a:t>
            </a:r>
          </a:p>
          <a:p>
            <a:pPr marL="228600" indent="0" eaLnBrk="1" hangingPunct="1">
              <a:buNone/>
            </a:pPr>
            <a:r>
              <a:rPr lang="en-US" dirty="0"/>
              <a:t>What largest internal organ in the human body breaks down toxins and suffers damage from alcohol?</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11: PE/Sports</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3901328726"/>
      </p:ext>
    </p:extLst>
  </p:cSld>
  <p:clrMapOvr>
    <a:masterClrMapping/>
  </p:clrMapOvr>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#3:</a:t>
            </a:r>
          </a:p>
          <a:p>
            <a:pPr marL="228600" indent="0" eaLnBrk="1" hangingPunct="1">
              <a:buNone/>
            </a:pPr>
            <a:r>
              <a:rPr lang="en-US" dirty="0"/>
              <a:t>What largest internal organ in the human body breaks down toxins and suffers damage from alcohol?</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11: PE/Sports</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4002109954"/>
      </p:ext>
    </p:extLst>
  </p:cSld>
  <p:clrMapOvr>
    <a:masterClrMapping/>
  </p:clrMapOvr>
  <p:transition advClick="0" advTm="5000"/>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p:txBody>
      </p:sp>
      <p:grpSp>
        <p:nvGrpSpPr>
          <p:cNvPr id="82946"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294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11: PE/Sports</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3262153105"/>
      </p:ext>
    </p:extLst>
  </p:cSld>
  <p:clrMapOvr>
    <a:masterClrMapping/>
  </p:clrMapOvr>
  <p:transition advClick="0" advTm="60000"/>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solidFill>
                <a:schemeClr val="bg1"/>
              </a:solidFill>
            </a:endParaRPr>
          </a:p>
        </p:txBody>
      </p:sp>
      <p:sp>
        <p:nvSpPr>
          <p:cNvPr id="8" name="Rectangle 7"/>
          <p:cNvSpPr/>
          <p:nvPr/>
        </p:nvSpPr>
        <p:spPr>
          <a:xfrm>
            <a:off x="0" y="5410200"/>
            <a:ext cx="9144000" cy="457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2 Minutes Remaining</a:t>
            </a:r>
          </a:p>
        </p:txBody>
      </p:sp>
      <p:grpSp>
        <p:nvGrpSpPr>
          <p:cNvPr id="84995"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4998"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11: PE/Sports</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83859745"/>
      </p:ext>
    </p:extLst>
  </p:cSld>
  <p:clrMapOvr>
    <a:masterClrMapping/>
  </p:clrMapOvr>
  <p:transition advClick="0" advTm="60000"/>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solidFill>
                <a:schemeClr val="bg1"/>
              </a:solidFill>
            </a:endParaRPr>
          </a:p>
        </p:txBody>
      </p:sp>
      <p:sp>
        <p:nvSpPr>
          <p:cNvPr id="8" name="Rectangle 7"/>
          <p:cNvSpPr/>
          <p:nvPr/>
        </p:nvSpPr>
        <p:spPr>
          <a:xfrm>
            <a:off x="0" y="5410200"/>
            <a:ext cx="9144000" cy="4572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1 Minute Remaining</a:t>
            </a:r>
          </a:p>
        </p:txBody>
      </p:sp>
      <p:grpSp>
        <p:nvGrpSpPr>
          <p:cNvPr id="87043"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7046"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11: PE/Sports</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42744914"/>
      </p:ext>
    </p:extLst>
  </p:cSld>
  <p:clrMapOvr>
    <a:masterClrMapping/>
  </p:clrMapOvr>
  <p:transition advClick="0" advTm="48000"/>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p>
        </p:txBody>
      </p:sp>
      <p:sp>
        <p:nvSpPr>
          <p:cNvPr id="8" name="Rectangle 7"/>
          <p:cNvSpPr/>
          <p:nvPr/>
        </p:nvSpPr>
        <p:spPr>
          <a:xfrm>
            <a:off x="0" y="5410200"/>
            <a:ext cx="9144000" cy="4572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12 Seconds Remaining</a:t>
            </a:r>
          </a:p>
        </p:txBody>
      </p:sp>
      <p:grpSp>
        <p:nvGrpSpPr>
          <p:cNvPr id="89091"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909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11: PE/Sports</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37583826"/>
      </p:ext>
    </p:extLst>
  </p:cSld>
  <p:clrMapOvr>
    <a:masterClrMapping/>
  </p:clrMapOvr>
  <p:transition advClick="0" advTm="12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p:txBody>
      </p:sp>
      <p:grpSp>
        <p:nvGrpSpPr>
          <p:cNvPr id="82946"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294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1: </a:t>
            </a:r>
            <a:r>
              <a:rPr lang="en-US" sz="3600" dirty="0" smtClean="0">
                <a:solidFill>
                  <a:schemeClr val="bg1"/>
                </a:solidFill>
                <a:latin typeface="Arial Black" pitchFamily="34" charset="0"/>
              </a:rPr>
              <a:t>Earth Science</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3262153105"/>
      </p:ext>
    </p:extLst>
  </p:cSld>
  <p:clrMapOvr>
    <a:masterClrMapping/>
  </p:clrMapOvr>
  <p:transition advClick="0" advTm="60000"/>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TIME</a:t>
            </a:r>
          </a:p>
          <a:p>
            <a:pPr marL="228600" indent="0" eaLnBrk="1" hangingPunct="1">
              <a:buFont typeface="Arial" charset="0"/>
              <a:buNone/>
            </a:pPr>
            <a:endParaRPr lang="en-US" sz="2600" smtClean="0"/>
          </a:p>
          <a:p>
            <a:pPr marL="228600" indent="0" eaLnBrk="1" hangingPunct="1">
              <a:buFont typeface="Arial" charset="0"/>
              <a:buNone/>
            </a:pPr>
            <a:r>
              <a:rPr lang="en-US" sz="2600" smtClean="0"/>
              <a:t>Pencils Down.</a:t>
            </a:r>
          </a:p>
          <a:p>
            <a:pPr marL="228600" indent="0" eaLnBrk="1" hangingPunct="1">
              <a:buFont typeface="Arial" charset="0"/>
              <a:buNone/>
            </a:pPr>
            <a:endParaRPr lang="en-US" sz="2600" smtClean="0"/>
          </a:p>
          <a:p>
            <a:pPr marL="228600" indent="0" eaLnBrk="1" hangingPunct="1">
              <a:buFont typeface="Arial" charset="0"/>
              <a:buNone/>
            </a:pPr>
            <a:r>
              <a:rPr lang="en-US" sz="2600" smtClean="0"/>
              <a:t>Answer sheets will now be collected.</a:t>
            </a:r>
          </a:p>
          <a:p>
            <a:pPr marL="228600" indent="0" eaLnBrk="1" hangingPunct="1">
              <a:buFont typeface="Arial" charset="0"/>
              <a:buNone/>
            </a:pPr>
            <a:endParaRPr lang="en-US" sz="2600" smtClean="0"/>
          </a:p>
        </p:txBody>
      </p:sp>
      <p:grpSp>
        <p:nvGrpSpPr>
          <p:cNvPr id="91138"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1141"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11: PE/Sports</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298495042"/>
      </p:ext>
    </p:extLst>
  </p:cSld>
  <p:clrMapOvr>
    <a:masterClrMapping/>
  </p:clrMapOvr>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400" dirty="0" smtClean="0"/>
              <a:t>Answers for PE/Sports questions follow on next slide.</a:t>
            </a:r>
          </a:p>
          <a:p>
            <a:pPr marL="228600" indent="0" eaLnBrk="1" hangingPunct="1">
              <a:buFont typeface="Arial" charset="0"/>
              <a:buNone/>
            </a:pPr>
            <a:endParaRPr lang="en-US" sz="2400" dirty="0" smtClean="0"/>
          </a:p>
          <a:p>
            <a:pPr marL="228600" indent="0" eaLnBrk="1" hangingPunct="1">
              <a:buFont typeface="Arial" charset="0"/>
              <a:buNone/>
            </a:pPr>
            <a:r>
              <a:rPr lang="en-US" sz="2400" dirty="0" smtClean="0"/>
              <a:t>Advance once all answer sheets have been collected.</a:t>
            </a:r>
          </a:p>
          <a:p>
            <a:pPr marL="228600" indent="0" eaLnBrk="1" hangingPunct="1">
              <a:buFont typeface="Arial" charset="0"/>
              <a:buNone/>
            </a:pPr>
            <a:endParaRPr lang="en-US" sz="2400" dirty="0" smtClean="0"/>
          </a:p>
          <a:p>
            <a:pPr marL="228600" indent="0" eaLnBrk="1" hangingPunct="1">
              <a:buFont typeface="Arial" charset="0"/>
              <a:buNone/>
            </a:pPr>
            <a:r>
              <a:rPr lang="en-US" sz="2400" dirty="0" smtClean="0"/>
              <a:t>Group C Students may return to their team.</a:t>
            </a:r>
          </a:p>
          <a:p>
            <a:pPr marL="228600" indent="0" eaLnBrk="1" hangingPunct="1">
              <a:buFont typeface="Arial" charset="0"/>
              <a:buNone/>
            </a:pPr>
            <a:r>
              <a:rPr lang="en-US" sz="2400" dirty="0" smtClean="0"/>
              <a:t>Group D Students may be seated.</a:t>
            </a:r>
          </a:p>
          <a:p>
            <a:pPr marL="228600" indent="0" eaLnBrk="1" hangingPunct="1">
              <a:buFont typeface="Arial" charset="0"/>
              <a:buNone/>
            </a:pPr>
            <a:r>
              <a:rPr lang="en-US" sz="2400" dirty="0" smtClean="0"/>
              <a:t> </a:t>
            </a:r>
          </a:p>
          <a:p>
            <a:pPr marL="228600" indent="0" eaLnBrk="1" hangingPunct="1">
              <a:buFont typeface="Arial" charset="0"/>
              <a:buNone/>
            </a:pPr>
            <a:endParaRPr lang="en-US" sz="2400" dirty="0" smtClean="0"/>
          </a:p>
        </p:txBody>
      </p:sp>
      <p:grpSp>
        <p:nvGrpSpPr>
          <p:cNvPr id="93186"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318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11: PE/Sports</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576760588"/>
      </p:ext>
    </p:extLst>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5234"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5237"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11: PE/Sports</a:t>
            </a:r>
            <a:endParaRPr lang="en-US" sz="3600" dirty="0">
              <a:solidFill>
                <a:srgbClr val="FFFFFF"/>
              </a:solidFill>
              <a:latin typeface="Arial Black" pitchFamily="34" charset="0"/>
            </a:endParaRPr>
          </a:p>
        </p:txBody>
      </p:sp>
      <p:sp>
        <p:nvSpPr>
          <p:cNvPr id="9" name="Content Placeholder 2"/>
          <p:cNvSpPr>
            <a:spLocks noGrp="1"/>
          </p:cNvSpPr>
          <p:nvPr>
            <p:ph idx="1"/>
          </p:nvPr>
        </p:nvSpPr>
        <p:spPr>
          <a:xfrm>
            <a:off x="457200" y="1600200"/>
            <a:ext cx="8229600" cy="4495800"/>
          </a:xfrm>
        </p:spPr>
        <p:txBody>
          <a:bodyPr/>
          <a:lstStyle/>
          <a:p>
            <a:pPr marL="228600" indent="0" eaLnBrk="1" hangingPunct="1">
              <a:lnSpc>
                <a:spcPct val="80000"/>
              </a:lnSpc>
              <a:buFont typeface="Arial" charset="0"/>
              <a:buNone/>
            </a:pPr>
            <a:r>
              <a:rPr lang="en-US" sz="2400" dirty="0" smtClean="0"/>
              <a:t>Answers</a:t>
            </a:r>
          </a:p>
          <a:p>
            <a:pPr marL="685800" indent="-457200" eaLnBrk="1" hangingPunct="1">
              <a:lnSpc>
                <a:spcPct val="80000"/>
              </a:lnSpc>
              <a:buFont typeface="+mj-lt"/>
              <a:buAutoNum type="arabicParenR"/>
            </a:pPr>
            <a:r>
              <a:rPr lang="en-US" sz="2000" b="1" u="sng" dirty="0" smtClean="0"/>
              <a:t>Rally</a:t>
            </a:r>
            <a:endParaRPr lang="en-US" sz="2000" dirty="0" smtClean="0"/>
          </a:p>
          <a:p>
            <a:pPr marL="685800" indent="-457200" eaLnBrk="1" hangingPunct="1">
              <a:lnSpc>
                <a:spcPct val="80000"/>
              </a:lnSpc>
              <a:buFont typeface="+mj-lt"/>
              <a:buAutoNum type="arabicParenR"/>
            </a:pPr>
            <a:r>
              <a:rPr lang="en-US" sz="2000" b="1" u="sng" dirty="0"/>
              <a:t>P</a:t>
            </a:r>
            <a:r>
              <a:rPr lang="en-US" sz="2000" b="1" u="sng" dirty="0" smtClean="0"/>
              <a:t>oint guard</a:t>
            </a:r>
            <a:endParaRPr lang="en-US" sz="2000" dirty="0" smtClean="0"/>
          </a:p>
          <a:p>
            <a:pPr marL="685800" indent="-457200" eaLnBrk="1" hangingPunct="1">
              <a:lnSpc>
                <a:spcPct val="80000"/>
              </a:lnSpc>
              <a:buFont typeface="+mj-lt"/>
              <a:buAutoNum type="arabicParenR"/>
            </a:pPr>
            <a:r>
              <a:rPr lang="en-US" sz="2000" b="1" u="sng" dirty="0" smtClean="0"/>
              <a:t>Liver</a:t>
            </a:r>
            <a:endParaRPr lang="en-US" sz="2000" dirty="0" smtClean="0"/>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a:t>~</a:t>
            </a:r>
            <a:endParaRPr lang="en-US" sz="2000" dirty="0" smtClean="0"/>
          </a:p>
          <a:p>
            <a:pPr marL="685800" indent="-457200" eaLnBrk="1" hangingPunct="1">
              <a:lnSpc>
                <a:spcPct val="80000"/>
              </a:lnSpc>
              <a:buFont typeface="+mj-lt"/>
              <a:buAutoNum type="arabicParenR"/>
            </a:pPr>
            <a:r>
              <a:rPr lang="en-US" sz="2000" dirty="0"/>
              <a:t>~</a:t>
            </a:r>
            <a:endParaRPr lang="en-US" sz="2000" dirty="0" smtClean="0"/>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a:t>~</a:t>
            </a:r>
            <a:endParaRPr lang="en-US" sz="2000" dirty="0" smtClean="0"/>
          </a:p>
        </p:txBody>
      </p:sp>
    </p:spTree>
    <p:extLst>
      <p:ext uri="{BB962C8B-B14F-4D97-AF65-F5344CB8AC3E}">
        <p14:creationId xmlns:p14="http://schemas.microsoft.com/office/powerpoint/2010/main" val="1258981993"/>
      </p:ext>
    </p:extLst>
  </p:cSld>
  <p:clrMapOvr>
    <a:masterClrMapping/>
  </p:clrMapOvr>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Content Placeholder 2"/>
          <p:cNvSpPr>
            <a:spLocks noGrp="1"/>
          </p:cNvSpPr>
          <p:nvPr>
            <p:ph idx="1"/>
          </p:nvPr>
        </p:nvSpPr>
        <p:spPr>
          <a:xfrm>
            <a:off x="457200" y="1600200"/>
            <a:ext cx="8458200" cy="4038600"/>
          </a:xfrm>
        </p:spPr>
        <p:txBody>
          <a:bodyPr/>
          <a:lstStyle/>
          <a:p>
            <a:pPr marL="228600" indent="0" eaLnBrk="1" hangingPunct="1">
              <a:buFont typeface="Arial" charset="0"/>
              <a:buNone/>
            </a:pPr>
            <a:r>
              <a:rPr lang="en-US" sz="2600" dirty="0" smtClean="0"/>
              <a:t>Group D Students are seated </a:t>
            </a:r>
            <a:r>
              <a:rPr lang="en-US" sz="2600" dirty="0" smtClean="0"/>
              <a:t>and ready.</a:t>
            </a:r>
            <a:endParaRPr lang="en-US" sz="2600" dirty="0" smtClean="0"/>
          </a:p>
        </p:txBody>
      </p:sp>
      <p:grpSp>
        <p:nvGrpSpPr>
          <p:cNvPr id="31746" name="Group 4"/>
          <p:cNvGrpSpPr>
            <a:grpSpLocks/>
          </p:cNvGrpSpPr>
          <p:nvPr/>
        </p:nvGrpSpPr>
        <p:grpSpPr bwMode="auto">
          <a:xfrm>
            <a:off x="0" y="6276975"/>
            <a:ext cx="9144000" cy="581025"/>
            <a:chOff x="0" y="6304845"/>
            <a:chExt cx="9144000" cy="553155"/>
          </a:xfrm>
        </p:grpSpPr>
        <p:sp>
          <p:nvSpPr>
            <p:cNvPr id="6" name="Rectangle 5"/>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3174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12: Arts and Media</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70337455"/>
      </p:ext>
    </p:extLst>
  </p:cSld>
  <p:clrMapOvr>
    <a:masterClrMapping/>
  </p:clrMapOvr>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#1:</a:t>
            </a:r>
          </a:p>
          <a:p>
            <a:pPr marL="228600" indent="0" eaLnBrk="1" hangingPunct="1">
              <a:buNone/>
            </a:pPr>
            <a:r>
              <a:rPr lang="en-US" dirty="0"/>
              <a:t>Batman makes an appearance in what 2014 movie in which </a:t>
            </a:r>
            <a:r>
              <a:rPr lang="en-US" dirty="0" err="1"/>
              <a:t>Emmet</a:t>
            </a:r>
            <a:r>
              <a:rPr lang="en-US" dirty="0"/>
              <a:t> </a:t>
            </a:r>
            <a:r>
              <a:rPr lang="en-US" dirty="0" err="1"/>
              <a:t>Brickowski</a:t>
            </a:r>
            <a:r>
              <a:rPr lang="en-US" dirty="0"/>
              <a:t> uses the Piece of Resistance to battle Lord Business?</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12: Arts and Media</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4201117252"/>
      </p:ext>
    </p:extLst>
  </p:cSld>
  <p:clrMapOvr>
    <a:masterClrMapping/>
  </p:clrMapOvr>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#1:</a:t>
            </a:r>
          </a:p>
          <a:p>
            <a:pPr marL="228600" indent="0" eaLnBrk="1" hangingPunct="1">
              <a:buNone/>
            </a:pPr>
            <a:r>
              <a:rPr lang="en-US" dirty="0"/>
              <a:t>Batman makes an appearance in what 2014 movie in which </a:t>
            </a:r>
            <a:r>
              <a:rPr lang="en-US" dirty="0" err="1"/>
              <a:t>Emmet</a:t>
            </a:r>
            <a:r>
              <a:rPr lang="en-US" dirty="0"/>
              <a:t> </a:t>
            </a:r>
            <a:r>
              <a:rPr lang="en-US" dirty="0" err="1"/>
              <a:t>Brickowski</a:t>
            </a:r>
            <a:r>
              <a:rPr lang="en-US"/>
              <a:t> uses the Piece of Resistance to battle Lord Business?</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12: Arts and Media</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4028463080"/>
      </p:ext>
    </p:extLst>
  </p:cSld>
  <p:clrMapOvr>
    <a:masterClrMapping/>
  </p:clrMapOvr>
  <p:transition advClick="0" advTm="5000"/>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#2:</a:t>
            </a:r>
          </a:p>
          <a:p>
            <a:pPr marL="228600" indent="0" eaLnBrk="1" hangingPunct="1">
              <a:buNone/>
            </a:pPr>
            <a:r>
              <a:rPr lang="en-US" dirty="0"/>
              <a:t>The third season of what sequel to Avatar: The Last </a:t>
            </a:r>
            <a:r>
              <a:rPr lang="en-US" dirty="0" err="1"/>
              <a:t>Airbender</a:t>
            </a:r>
            <a:r>
              <a:rPr lang="en-US" dirty="0"/>
              <a:t> premiered in June 2014?</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12: Arts and Media</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3644222327"/>
      </p:ext>
    </p:extLst>
  </p:cSld>
  <p:clrMapOvr>
    <a:masterClrMapping/>
  </p:clrMapOvr>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#2:</a:t>
            </a:r>
          </a:p>
          <a:p>
            <a:pPr marL="228600" indent="0" eaLnBrk="1" hangingPunct="1">
              <a:buNone/>
            </a:pPr>
            <a:r>
              <a:rPr lang="en-US" dirty="0"/>
              <a:t>The third season of what sequel to Avatar: The Last </a:t>
            </a:r>
            <a:r>
              <a:rPr lang="en-US" dirty="0" err="1"/>
              <a:t>Airbender</a:t>
            </a:r>
            <a:r>
              <a:rPr lang="en-US" dirty="0"/>
              <a:t> premiered in June 2014?</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12: Arts and Media</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3625386460"/>
      </p:ext>
    </p:extLst>
  </p:cSld>
  <p:clrMapOvr>
    <a:masterClrMapping/>
  </p:clrMapOvr>
  <p:transition advClick="0" advTm="5000"/>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#3:</a:t>
            </a:r>
          </a:p>
          <a:p>
            <a:pPr marL="228600" indent="0" eaLnBrk="1" hangingPunct="1">
              <a:buNone/>
            </a:pPr>
            <a:r>
              <a:rPr lang="en-US" dirty="0"/>
              <a:t>What 2012 Taylor Swift album includes the songs “We Are Never Getting Back Together” and “I Knew You Were Trouble?”</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12: Arts and Media</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4037221956"/>
      </p:ext>
    </p:extLst>
  </p:cSld>
  <p:clrMapOvr>
    <a:masterClrMapping/>
  </p:clrMapOvr>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#3:</a:t>
            </a:r>
          </a:p>
          <a:p>
            <a:pPr marL="228600" indent="0" eaLnBrk="1" hangingPunct="1">
              <a:buNone/>
            </a:pPr>
            <a:r>
              <a:rPr lang="en-US" dirty="0"/>
              <a:t>What 2012 Taylor Swift album includes the songs “We Are Never Getting Back Together” and “I Knew You Were Trouble?”</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12: Arts and Media</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367516009"/>
      </p:ext>
    </p:extLst>
  </p:cSld>
  <p:clrMapOvr>
    <a:masterClrMapping/>
  </p:clrMapOvr>
  <p:transition advClick="0" advTm="5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solidFill>
                <a:schemeClr val="bg1"/>
              </a:solidFill>
            </a:endParaRPr>
          </a:p>
        </p:txBody>
      </p:sp>
      <p:sp>
        <p:nvSpPr>
          <p:cNvPr id="8" name="Rectangle 7"/>
          <p:cNvSpPr/>
          <p:nvPr/>
        </p:nvSpPr>
        <p:spPr>
          <a:xfrm>
            <a:off x="0" y="5410200"/>
            <a:ext cx="9144000" cy="457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2 Minutes Remaining</a:t>
            </a:r>
          </a:p>
        </p:txBody>
      </p:sp>
      <p:grpSp>
        <p:nvGrpSpPr>
          <p:cNvPr id="84995"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4998"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1: </a:t>
            </a:r>
            <a:r>
              <a:rPr lang="en-US" sz="3600" dirty="0" smtClean="0">
                <a:solidFill>
                  <a:schemeClr val="bg1"/>
                </a:solidFill>
                <a:latin typeface="Arial Black" pitchFamily="34" charset="0"/>
              </a:rPr>
              <a:t>Earth Science</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83859745"/>
      </p:ext>
    </p:extLst>
  </p:cSld>
  <p:clrMapOvr>
    <a:masterClrMapping/>
  </p:clrMapOvr>
  <p:transition advClick="0" advTm="60000"/>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p:txBody>
      </p:sp>
      <p:grpSp>
        <p:nvGrpSpPr>
          <p:cNvPr id="82946"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294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12: Arts and Media</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3262153105"/>
      </p:ext>
    </p:extLst>
  </p:cSld>
  <p:clrMapOvr>
    <a:masterClrMapping/>
  </p:clrMapOvr>
  <p:transition advClick="0" advTm="60000"/>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solidFill>
                <a:schemeClr val="bg1"/>
              </a:solidFill>
            </a:endParaRPr>
          </a:p>
        </p:txBody>
      </p:sp>
      <p:sp>
        <p:nvSpPr>
          <p:cNvPr id="8" name="Rectangle 7"/>
          <p:cNvSpPr/>
          <p:nvPr/>
        </p:nvSpPr>
        <p:spPr>
          <a:xfrm>
            <a:off x="0" y="5410200"/>
            <a:ext cx="9144000" cy="457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2 Minutes Remaining</a:t>
            </a:r>
          </a:p>
        </p:txBody>
      </p:sp>
      <p:grpSp>
        <p:nvGrpSpPr>
          <p:cNvPr id="84995"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4998"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12: Arts and Media</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83859745"/>
      </p:ext>
    </p:extLst>
  </p:cSld>
  <p:clrMapOvr>
    <a:masterClrMapping/>
  </p:clrMapOvr>
  <p:transition advClick="0" advTm="60000"/>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solidFill>
                <a:schemeClr val="bg1"/>
              </a:solidFill>
            </a:endParaRPr>
          </a:p>
        </p:txBody>
      </p:sp>
      <p:sp>
        <p:nvSpPr>
          <p:cNvPr id="8" name="Rectangle 7"/>
          <p:cNvSpPr/>
          <p:nvPr/>
        </p:nvSpPr>
        <p:spPr>
          <a:xfrm>
            <a:off x="0" y="5410200"/>
            <a:ext cx="9144000" cy="4572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1 Minute Remaining</a:t>
            </a:r>
          </a:p>
        </p:txBody>
      </p:sp>
      <p:grpSp>
        <p:nvGrpSpPr>
          <p:cNvPr id="87043"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7046"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12: Arts and Media</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42744914"/>
      </p:ext>
    </p:extLst>
  </p:cSld>
  <p:clrMapOvr>
    <a:masterClrMapping/>
  </p:clrMapOvr>
  <p:transition advClick="0" advTm="48000"/>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p>
        </p:txBody>
      </p:sp>
      <p:sp>
        <p:nvSpPr>
          <p:cNvPr id="8" name="Rectangle 7"/>
          <p:cNvSpPr/>
          <p:nvPr/>
        </p:nvSpPr>
        <p:spPr>
          <a:xfrm>
            <a:off x="0" y="5410200"/>
            <a:ext cx="9144000" cy="4572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12 Seconds Remaining</a:t>
            </a:r>
          </a:p>
        </p:txBody>
      </p:sp>
      <p:grpSp>
        <p:nvGrpSpPr>
          <p:cNvPr id="89091"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909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12: Arts and Media</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37583826"/>
      </p:ext>
    </p:extLst>
  </p:cSld>
  <p:clrMapOvr>
    <a:masterClrMapping/>
  </p:clrMapOvr>
  <p:transition advClick="0" advTm="12000"/>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TIME</a:t>
            </a:r>
          </a:p>
          <a:p>
            <a:pPr marL="228600" indent="0" eaLnBrk="1" hangingPunct="1">
              <a:buFont typeface="Arial" charset="0"/>
              <a:buNone/>
            </a:pPr>
            <a:endParaRPr lang="en-US" sz="2600" smtClean="0"/>
          </a:p>
          <a:p>
            <a:pPr marL="228600" indent="0" eaLnBrk="1" hangingPunct="1">
              <a:buFont typeface="Arial" charset="0"/>
              <a:buNone/>
            </a:pPr>
            <a:r>
              <a:rPr lang="en-US" sz="2600" smtClean="0"/>
              <a:t>Pencils Down.</a:t>
            </a:r>
          </a:p>
          <a:p>
            <a:pPr marL="228600" indent="0" eaLnBrk="1" hangingPunct="1">
              <a:buFont typeface="Arial" charset="0"/>
              <a:buNone/>
            </a:pPr>
            <a:endParaRPr lang="en-US" sz="2600" smtClean="0"/>
          </a:p>
          <a:p>
            <a:pPr marL="228600" indent="0" eaLnBrk="1" hangingPunct="1">
              <a:buFont typeface="Arial" charset="0"/>
              <a:buNone/>
            </a:pPr>
            <a:r>
              <a:rPr lang="en-US" sz="2600" smtClean="0"/>
              <a:t>Answer sheets will now be collected.</a:t>
            </a:r>
          </a:p>
          <a:p>
            <a:pPr marL="228600" indent="0" eaLnBrk="1" hangingPunct="1">
              <a:buFont typeface="Arial" charset="0"/>
              <a:buNone/>
            </a:pPr>
            <a:endParaRPr lang="en-US" sz="2600" smtClean="0"/>
          </a:p>
        </p:txBody>
      </p:sp>
      <p:grpSp>
        <p:nvGrpSpPr>
          <p:cNvPr id="91138"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1141"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12: Arts and Media</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298495042"/>
      </p:ext>
    </p:extLst>
  </p:cSld>
  <p:clrMapOvr>
    <a:masterClrMapping/>
  </p:clrMapOvr>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400" dirty="0" smtClean="0"/>
              <a:t>Answers for Arts and Media questions follow on next slide.</a:t>
            </a:r>
          </a:p>
          <a:p>
            <a:pPr marL="228600" indent="0" eaLnBrk="1" hangingPunct="1">
              <a:buFont typeface="Arial" charset="0"/>
              <a:buNone/>
            </a:pPr>
            <a:endParaRPr lang="en-US" sz="2400" dirty="0" smtClean="0"/>
          </a:p>
          <a:p>
            <a:pPr marL="228600" indent="0" eaLnBrk="1" hangingPunct="1">
              <a:buFont typeface="Arial" charset="0"/>
              <a:buNone/>
            </a:pPr>
            <a:r>
              <a:rPr lang="en-US" sz="2400" dirty="0" smtClean="0"/>
              <a:t>Advance once all answer sheets have been collected.</a:t>
            </a:r>
          </a:p>
          <a:p>
            <a:pPr marL="228600" indent="0" eaLnBrk="1" hangingPunct="1">
              <a:buFont typeface="Arial" charset="0"/>
              <a:buNone/>
            </a:pPr>
            <a:endParaRPr lang="en-US" sz="2400" dirty="0" smtClean="0"/>
          </a:p>
          <a:p>
            <a:pPr marL="228600" indent="0" eaLnBrk="1" hangingPunct="1">
              <a:buFont typeface="Arial" charset="0"/>
              <a:buNone/>
            </a:pPr>
            <a:r>
              <a:rPr lang="en-US" sz="2400" dirty="0" smtClean="0"/>
              <a:t>Group D Students may return to their team.</a:t>
            </a:r>
          </a:p>
          <a:p>
            <a:pPr marL="228600" indent="0" eaLnBrk="1" hangingPunct="1">
              <a:buFont typeface="Arial" charset="0"/>
              <a:buNone/>
            </a:pPr>
            <a:r>
              <a:rPr lang="en-US" sz="2400" dirty="0" smtClean="0"/>
              <a:t>Group - Students may be seated.</a:t>
            </a:r>
          </a:p>
          <a:p>
            <a:pPr marL="228600" indent="0" eaLnBrk="1" hangingPunct="1">
              <a:buFont typeface="Arial" charset="0"/>
              <a:buNone/>
            </a:pPr>
            <a:r>
              <a:rPr lang="en-US" sz="2400" dirty="0" smtClean="0"/>
              <a:t> </a:t>
            </a:r>
          </a:p>
          <a:p>
            <a:pPr marL="228600" indent="0" eaLnBrk="1" hangingPunct="1">
              <a:buFont typeface="Arial" charset="0"/>
              <a:buNone/>
            </a:pPr>
            <a:endParaRPr lang="en-US" sz="2400" dirty="0" smtClean="0"/>
          </a:p>
        </p:txBody>
      </p:sp>
      <p:grpSp>
        <p:nvGrpSpPr>
          <p:cNvPr id="93186"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318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12: Arts and Media</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576760588"/>
      </p:ext>
    </p:extLst>
  </p:cSld>
  <p:clrMapOvr>
    <a:masterClrMapping/>
  </p:clrMapOvr>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5234"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5237"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12: Arts and Media</a:t>
            </a:r>
            <a:endParaRPr lang="en-US" sz="3600" dirty="0">
              <a:solidFill>
                <a:srgbClr val="FFFFFF"/>
              </a:solidFill>
              <a:latin typeface="Arial Black" pitchFamily="34" charset="0"/>
            </a:endParaRPr>
          </a:p>
        </p:txBody>
      </p:sp>
      <p:sp>
        <p:nvSpPr>
          <p:cNvPr id="9" name="Content Placeholder 2"/>
          <p:cNvSpPr>
            <a:spLocks noGrp="1"/>
          </p:cNvSpPr>
          <p:nvPr>
            <p:ph idx="1"/>
          </p:nvPr>
        </p:nvSpPr>
        <p:spPr>
          <a:xfrm>
            <a:off x="457200" y="1600200"/>
            <a:ext cx="8229600" cy="4495800"/>
          </a:xfrm>
        </p:spPr>
        <p:txBody>
          <a:bodyPr/>
          <a:lstStyle/>
          <a:p>
            <a:pPr marL="228600" indent="0" eaLnBrk="1" hangingPunct="1">
              <a:lnSpc>
                <a:spcPct val="80000"/>
              </a:lnSpc>
              <a:buFont typeface="Arial" charset="0"/>
              <a:buNone/>
            </a:pPr>
            <a:r>
              <a:rPr lang="en-US" sz="2400" dirty="0" smtClean="0"/>
              <a:t>Answers</a:t>
            </a:r>
          </a:p>
          <a:p>
            <a:pPr marL="685800" indent="-457200" eaLnBrk="1" hangingPunct="1">
              <a:lnSpc>
                <a:spcPct val="80000"/>
              </a:lnSpc>
              <a:buFont typeface="+mj-lt"/>
              <a:buAutoNum type="arabicParenR"/>
            </a:pPr>
            <a:r>
              <a:rPr lang="en-US" sz="2000" dirty="0" smtClean="0"/>
              <a:t> </a:t>
            </a:r>
            <a:r>
              <a:rPr lang="en-US" sz="2000" i="1" dirty="0" smtClean="0"/>
              <a:t>The</a:t>
            </a:r>
            <a:r>
              <a:rPr lang="en-US" sz="2000" b="1" i="1" dirty="0" smtClean="0"/>
              <a:t> </a:t>
            </a:r>
            <a:r>
              <a:rPr lang="en-US" sz="2000" b="1" i="1" u="sng" dirty="0"/>
              <a:t>Lego</a:t>
            </a:r>
            <a:r>
              <a:rPr lang="en-US" sz="2000" i="1" dirty="0"/>
              <a:t> </a:t>
            </a:r>
            <a:r>
              <a:rPr lang="en-US" sz="2000" i="1" dirty="0" smtClean="0"/>
              <a:t>Movie</a:t>
            </a:r>
            <a:endParaRPr lang="en-US" sz="2000" dirty="0" smtClean="0"/>
          </a:p>
          <a:p>
            <a:pPr marL="685800" indent="-457200" eaLnBrk="1" hangingPunct="1">
              <a:lnSpc>
                <a:spcPct val="80000"/>
              </a:lnSpc>
              <a:buFont typeface="+mj-lt"/>
              <a:buAutoNum type="arabicParenR"/>
            </a:pPr>
            <a:r>
              <a:rPr lang="en-US" sz="2000" dirty="0" smtClean="0"/>
              <a:t> </a:t>
            </a:r>
            <a:r>
              <a:rPr lang="en-US" sz="2000" i="1" dirty="0" smtClean="0"/>
              <a:t>The </a:t>
            </a:r>
            <a:r>
              <a:rPr lang="en-US" sz="2000" b="1" i="1" u="sng" dirty="0"/>
              <a:t>Legend of </a:t>
            </a:r>
            <a:r>
              <a:rPr lang="en-US" sz="2000" b="1" i="1" u="sng" dirty="0" err="1" smtClean="0"/>
              <a:t>Korra</a:t>
            </a:r>
            <a:endParaRPr lang="en-US" sz="2000" dirty="0" smtClean="0"/>
          </a:p>
          <a:p>
            <a:pPr marL="685800" indent="-457200" eaLnBrk="1" hangingPunct="1">
              <a:lnSpc>
                <a:spcPct val="80000"/>
              </a:lnSpc>
              <a:buFont typeface="+mj-lt"/>
              <a:buAutoNum type="arabicParenR"/>
            </a:pPr>
            <a:r>
              <a:rPr lang="en-US" sz="2000" dirty="0"/>
              <a:t> </a:t>
            </a:r>
            <a:r>
              <a:rPr lang="en-US" sz="2000" b="1" i="1" u="sng" dirty="0" smtClean="0"/>
              <a:t>Red</a:t>
            </a:r>
            <a:r>
              <a:rPr lang="en-US" sz="2000" dirty="0" smtClean="0"/>
              <a:t> </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a:t>~</a:t>
            </a:r>
            <a:endParaRPr lang="en-US" sz="2000" dirty="0" smtClean="0"/>
          </a:p>
          <a:p>
            <a:pPr marL="685800" indent="-457200" eaLnBrk="1" hangingPunct="1">
              <a:lnSpc>
                <a:spcPct val="80000"/>
              </a:lnSpc>
              <a:buFont typeface="+mj-lt"/>
              <a:buAutoNum type="arabicParenR"/>
            </a:pPr>
            <a:r>
              <a:rPr lang="en-US" sz="2000" dirty="0"/>
              <a:t>~</a:t>
            </a:r>
            <a:endParaRPr lang="en-US" sz="2000" dirty="0" smtClean="0"/>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a:t>~</a:t>
            </a:r>
            <a:endParaRPr lang="en-US" sz="2000" dirty="0" smtClean="0"/>
          </a:p>
        </p:txBody>
      </p:sp>
    </p:spTree>
    <p:extLst>
      <p:ext uri="{BB962C8B-B14F-4D97-AF65-F5344CB8AC3E}">
        <p14:creationId xmlns:p14="http://schemas.microsoft.com/office/powerpoint/2010/main" val="1258981993"/>
      </p:ext>
    </p:extLst>
  </p:cSld>
  <p:clrMapOvr>
    <a:masterClrMapping/>
  </p:clrMapOvr>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fontAlgn="auto">
              <a:spcBef>
                <a:spcPts val="0"/>
              </a:spcBef>
              <a:spcAft>
                <a:spcPts val="0"/>
              </a:spcAft>
              <a:defRPr/>
            </a:pPr>
            <a:r>
              <a:rPr lang="en-US" sz="3600" dirty="0">
                <a:solidFill>
                  <a:schemeClr val="bg1"/>
                </a:solidFill>
                <a:latin typeface="Arial Black" pitchFamily="34" charset="0"/>
              </a:rPr>
              <a:t>End of Session</a:t>
            </a:r>
            <a:endParaRPr lang="en-US" sz="3600" dirty="0">
              <a:latin typeface="Arial Black" pitchFamily="34" charset="0"/>
            </a:endParaRPr>
          </a:p>
        </p:txBody>
      </p:sp>
      <p:sp>
        <p:nvSpPr>
          <p:cNvPr id="156674"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Final Standings will be announced as soon as scores are tabulated. </a:t>
            </a:r>
          </a:p>
          <a:p>
            <a:pPr marL="228600" indent="0" eaLnBrk="1" hangingPunct="1">
              <a:buFont typeface="Arial" charset="0"/>
              <a:buNone/>
            </a:pPr>
            <a:endParaRPr lang="en-US" sz="2600" dirty="0" smtClean="0"/>
          </a:p>
          <a:p>
            <a:pPr marL="228600" indent="0" eaLnBrk="1" hangingPunct="1">
              <a:buFont typeface="Arial" charset="0"/>
              <a:buNone/>
            </a:pPr>
            <a:r>
              <a:rPr lang="en-US" sz="2600" dirty="0" smtClean="0"/>
              <a:t>Coaches have </a:t>
            </a:r>
            <a:r>
              <a:rPr lang="en-US" sz="2600" dirty="0" smtClean="0"/>
              <a:t>three</a:t>
            </a:r>
            <a:r>
              <a:rPr lang="en-US" sz="2600" dirty="0" smtClean="0"/>
              <a:t> </a:t>
            </a:r>
            <a:r>
              <a:rPr lang="en-US" sz="2600" dirty="0" smtClean="0"/>
              <a:t>minutes following the release of the final </a:t>
            </a:r>
            <a:r>
              <a:rPr lang="en-US" sz="2600" dirty="0" err="1" smtClean="0"/>
              <a:t>scoresheets</a:t>
            </a:r>
            <a:r>
              <a:rPr lang="en-US" sz="2600" dirty="0" smtClean="0"/>
              <a:t> to challenge answers.</a:t>
            </a:r>
          </a:p>
          <a:p>
            <a:pPr marL="228600" indent="0" eaLnBrk="1" hangingPunct="1">
              <a:lnSpc>
                <a:spcPct val="150000"/>
              </a:lnSpc>
              <a:buFont typeface="Arial" charset="0"/>
              <a:buNone/>
            </a:pPr>
            <a:r>
              <a:rPr lang="en-US" sz="2600" dirty="0" smtClean="0">
                <a:solidFill>
                  <a:schemeClr val="bg1"/>
                </a:solidFill>
              </a:rPr>
              <a:t>	</a:t>
            </a:r>
          </a:p>
        </p:txBody>
      </p:sp>
      <p:grpSp>
        <p:nvGrpSpPr>
          <p:cNvPr id="156675" name="Group 4"/>
          <p:cNvGrpSpPr>
            <a:grpSpLocks/>
          </p:cNvGrpSpPr>
          <p:nvPr/>
        </p:nvGrpSpPr>
        <p:grpSpPr bwMode="auto">
          <a:xfrm>
            <a:off x="0" y="6276975"/>
            <a:ext cx="9144000" cy="581025"/>
            <a:chOff x="0" y="6304845"/>
            <a:chExt cx="9144000" cy="553155"/>
          </a:xfrm>
        </p:grpSpPr>
        <p:sp>
          <p:nvSpPr>
            <p:cNvPr id="6" name="Rectangle 5"/>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156677" name="Picture 2"/>
            <p:cNvPicPr>
              <a:picLocks noChangeAspect="1" noChangeArrowheads="1"/>
            </p:cNvPicPr>
            <p:nvPr/>
          </p:nvPicPr>
          <p:blipFill>
            <a:blip r:embed="rId2"/>
            <a:srcRect/>
            <a:stretch>
              <a:fillRect/>
            </a:stretch>
          </p:blipFill>
          <p:spPr bwMode="auto">
            <a:xfrm>
              <a:off x="8077200" y="6304845"/>
              <a:ext cx="1066797" cy="553154"/>
            </a:xfrm>
            <a:prstGeom prst="rect">
              <a:avLst/>
            </a:prstGeom>
            <a:noFill/>
            <a:ln w="9525">
              <a:noFill/>
              <a:miter lim="800000"/>
              <a:headEnd/>
              <a:tailEnd/>
            </a:ln>
          </p:spPr>
        </p:pic>
      </p:gr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solidFill>
                <a:schemeClr val="bg1"/>
              </a:solidFill>
            </a:endParaRPr>
          </a:p>
        </p:txBody>
      </p:sp>
      <p:sp>
        <p:nvSpPr>
          <p:cNvPr id="8" name="Rectangle 7"/>
          <p:cNvSpPr/>
          <p:nvPr/>
        </p:nvSpPr>
        <p:spPr>
          <a:xfrm>
            <a:off x="0" y="5410200"/>
            <a:ext cx="9144000" cy="4572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1 Minute Remaining</a:t>
            </a:r>
          </a:p>
        </p:txBody>
      </p:sp>
      <p:grpSp>
        <p:nvGrpSpPr>
          <p:cNvPr id="87043"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7046"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1: </a:t>
            </a:r>
            <a:r>
              <a:rPr lang="en-US" sz="3600" dirty="0" smtClean="0">
                <a:solidFill>
                  <a:schemeClr val="bg1"/>
                </a:solidFill>
                <a:latin typeface="Arial Black" pitchFamily="34" charset="0"/>
              </a:rPr>
              <a:t>Earth Science</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42744914"/>
      </p:ext>
    </p:extLst>
  </p:cSld>
  <p:clrMapOvr>
    <a:masterClrMapping/>
  </p:clrMapOvr>
  <p:transition advClick="0" advTm="48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p>
        </p:txBody>
      </p:sp>
      <p:sp>
        <p:nvSpPr>
          <p:cNvPr id="8" name="Rectangle 7"/>
          <p:cNvSpPr/>
          <p:nvPr/>
        </p:nvSpPr>
        <p:spPr>
          <a:xfrm>
            <a:off x="0" y="5410200"/>
            <a:ext cx="9144000" cy="4572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12 Seconds Remaining</a:t>
            </a:r>
          </a:p>
        </p:txBody>
      </p:sp>
      <p:grpSp>
        <p:nvGrpSpPr>
          <p:cNvPr id="89091"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909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1: </a:t>
            </a:r>
            <a:r>
              <a:rPr lang="en-US" sz="3600" dirty="0" smtClean="0">
                <a:solidFill>
                  <a:schemeClr val="bg1"/>
                </a:solidFill>
                <a:latin typeface="Arial Black" pitchFamily="34" charset="0"/>
              </a:rPr>
              <a:t>Earth Science</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37583826"/>
      </p:ext>
    </p:extLst>
  </p:cSld>
  <p:clrMapOvr>
    <a:masterClrMapping/>
  </p:clrMapOvr>
  <p:transition advClick="0" advTm="12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fontAlgn="auto">
              <a:spcBef>
                <a:spcPts val="0"/>
              </a:spcBef>
              <a:spcAft>
                <a:spcPts val="0"/>
              </a:spcAft>
              <a:defRPr/>
            </a:pPr>
            <a:r>
              <a:rPr lang="en-US" sz="3600" dirty="0">
                <a:solidFill>
                  <a:schemeClr val="bg1"/>
                </a:solidFill>
                <a:latin typeface="Arial Black" pitchFamily="34" charset="0"/>
              </a:rPr>
              <a:t>Topic Assignments</a:t>
            </a:r>
            <a:endParaRPr lang="en-US" sz="3600" dirty="0">
              <a:latin typeface="Arial Black" pitchFamily="34" charset="0"/>
            </a:endParaRPr>
          </a:p>
        </p:txBody>
      </p:sp>
      <p:sp>
        <p:nvSpPr>
          <p:cNvPr id="3" name="Content Placeholder 2"/>
          <p:cNvSpPr>
            <a:spLocks noGrp="1"/>
          </p:cNvSpPr>
          <p:nvPr>
            <p:ph idx="1"/>
          </p:nvPr>
        </p:nvSpPr>
        <p:spPr>
          <a:xfrm>
            <a:off x="457200" y="1600200"/>
            <a:ext cx="8229600" cy="4038599"/>
          </a:xfrm>
        </p:spPr>
        <p:txBody>
          <a:bodyPr numCol="2" rtlCol="0">
            <a:noAutofit/>
          </a:bodyPr>
          <a:lstStyle/>
          <a:p>
            <a:pPr marL="571500" eaLnBrk="1" fontAlgn="auto" hangingPunct="1">
              <a:spcAft>
                <a:spcPts val="0"/>
              </a:spcAft>
              <a:buFont typeface="Arial" pitchFamily="34" charset="0"/>
              <a:buNone/>
              <a:defRPr/>
            </a:pPr>
            <a:r>
              <a:rPr lang="en-US" sz="2200" dirty="0" smtClean="0">
                <a:solidFill>
                  <a:srgbClr val="FF0000"/>
                </a:solidFill>
              </a:rPr>
              <a:t>Group A</a:t>
            </a:r>
          </a:p>
          <a:p>
            <a:pPr marL="571500" indent="-223838" eaLnBrk="1" fontAlgn="auto" hangingPunct="1">
              <a:spcAft>
                <a:spcPts val="0"/>
              </a:spcAft>
              <a:buFont typeface="Arial" pitchFamily="34" charset="0"/>
              <a:buNone/>
              <a:defRPr/>
            </a:pPr>
            <a:r>
              <a:rPr lang="en-US" sz="2400" dirty="0" smtClean="0">
                <a:solidFill>
                  <a:srgbClr val="FF0000"/>
                </a:solidFill>
                <a:latin typeface="Arial" pitchFamily="34" charset="0"/>
                <a:cs typeface="Arial" pitchFamily="34" charset="0"/>
              </a:rPr>
              <a:t>1) Earth Science</a:t>
            </a:r>
          </a:p>
          <a:p>
            <a:pPr marL="571500" indent="-223838" eaLnBrk="1" fontAlgn="auto" hangingPunct="1">
              <a:spcAft>
                <a:spcPts val="0"/>
              </a:spcAft>
              <a:buFont typeface="Arial" pitchFamily="34" charset="0"/>
              <a:buNone/>
              <a:defRPr/>
            </a:pPr>
            <a:r>
              <a:rPr lang="en-US" sz="2400" dirty="0" smtClean="0">
                <a:solidFill>
                  <a:srgbClr val="FF0000"/>
                </a:solidFill>
                <a:latin typeface="Arial" pitchFamily="34" charset="0"/>
                <a:cs typeface="Arial" pitchFamily="34" charset="0"/>
              </a:rPr>
              <a:t>5) Literature</a:t>
            </a:r>
          </a:p>
          <a:p>
            <a:pPr marL="571500" indent="-223838" eaLnBrk="1" fontAlgn="auto" hangingPunct="1">
              <a:spcAft>
                <a:spcPts val="0"/>
              </a:spcAft>
              <a:buFont typeface="Arial" pitchFamily="34" charset="0"/>
              <a:buNone/>
              <a:defRPr/>
            </a:pPr>
            <a:r>
              <a:rPr lang="en-US" sz="2400" dirty="0" smtClean="0">
                <a:solidFill>
                  <a:srgbClr val="FF0000"/>
                </a:solidFill>
                <a:latin typeface="Arial" pitchFamily="34" charset="0"/>
                <a:cs typeface="Arial" pitchFamily="34" charset="0"/>
              </a:rPr>
              <a:t>9) World History</a:t>
            </a:r>
          </a:p>
          <a:p>
            <a:pPr marL="571500" eaLnBrk="1" fontAlgn="auto" hangingPunct="1">
              <a:spcAft>
                <a:spcPts val="0"/>
              </a:spcAft>
              <a:buFont typeface="Arial" pitchFamily="34" charset="0"/>
              <a:buNone/>
              <a:defRPr/>
            </a:pPr>
            <a:endParaRPr lang="en-US" sz="1800" dirty="0" smtClean="0">
              <a:solidFill>
                <a:schemeClr val="bg1"/>
              </a:solidFill>
            </a:endParaRPr>
          </a:p>
          <a:p>
            <a:pPr marL="571500" eaLnBrk="1" fontAlgn="auto" hangingPunct="1">
              <a:spcAft>
                <a:spcPts val="0"/>
              </a:spcAft>
              <a:buFont typeface="Arial" pitchFamily="34" charset="0"/>
              <a:buNone/>
              <a:defRPr/>
            </a:pPr>
            <a:r>
              <a:rPr lang="en-US" sz="2200" dirty="0" smtClean="0">
                <a:solidFill>
                  <a:schemeClr val="bg2">
                    <a:lumMod val="50000"/>
                  </a:schemeClr>
                </a:solidFill>
              </a:rPr>
              <a:t>Group C</a:t>
            </a:r>
          </a:p>
          <a:p>
            <a:pPr marL="571500" indent="-223838" eaLnBrk="1" fontAlgn="auto" hangingPunct="1">
              <a:spcAft>
                <a:spcPts val="0"/>
              </a:spcAft>
              <a:buFont typeface="Arial" pitchFamily="34" charset="0"/>
              <a:buNone/>
              <a:defRPr/>
            </a:pPr>
            <a:r>
              <a:rPr lang="en-US" sz="2400" dirty="0" smtClean="0">
                <a:solidFill>
                  <a:schemeClr val="bg2">
                    <a:lumMod val="50000"/>
                  </a:schemeClr>
                </a:solidFill>
                <a:latin typeface="Arial" pitchFamily="34" charset="0"/>
                <a:cs typeface="Arial" pitchFamily="34" charset="0"/>
              </a:rPr>
              <a:t>3) Mathematics</a:t>
            </a:r>
          </a:p>
          <a:p>
            <a:pPr marL="571500" indent="-223838" eaLnBrk="1" fontAlgn="auto" hangingPunct="1">
              <a:spcAft>
                <a:spcPts val="0"/>
              </a:spcAft>
              <a:buFont typeface="Arial" pitchFamily="34" charset="0"/>
              <a:buNone/>
              <a:defRPr/>
            </a:pPr>
            <a:r>
              <a:rPr lang="en-US" sz="2400" dirty="0" smtClean="0">
                <a:solidFill>
                  <a:schemeClr val="bg2">
                    <a:lumMod val="50000"/>
                  </a:schemeClr>
                </a:solidFill>
                <a:latin typeface="Arial" pitchFamily="34" charset="0"/>
                <a:cs typeface="Arial" pitchFamily="34" charset="0"/>
              </a:rPr>
              <a:t>7) NC History</a:t>
            </a:r>
          </a:p>
          <a:p>
            <a:pPr marL="571500" indent="-223838" eaLnBrk="1" fontAlgn="auto" hangingPunct="1">
              <a:spcAft>
                <a:spcPts val="0"/>
              </a:spcAft>
              <a:buFont typeface="Arial" pitchFamily="34" charset="0"/>
              <a:buNone/>
              <a:defRPr/>
            </a:pPr>
            <a:r>
              <a:rPr lang="en-US" sz="2400" dirty="0" smtClean="0">
                <a:solidFill>
                  <a:schemeClr val="bg2">
                    <a:lumMod val="50000"/>
                  </a:schemeClr>
                </a:solidFill>
                <a:latin typeface="Arial" pitchFamily="34" charset="0"/>
                <a:cs typeface="Arial" pitchFamily="34" charset="0"/>
              </a:rPr>
              <a:t>11) PE / </a:t>
            </a:r>
            <a:r>
              <a:rPr lang="en-US" sz="2400" dirty="0" smtClean="0">
                <a:solidFill>
                  <a:schemeClr val="bg2">
                    <a:lumMod val="50000"/>
                  </a:schemeClr>
                </a:solidFill>
                <a:latin typeface="Arial" pitchFamily="34" charset="0"/>
                <a:cs typeface="Arial" pitchFamily="34" charset="0"/>
              </a:rPr>
              <a:t>Sports</a:t>
            </a:r>
          </a:p>
          <a:p>
            <a:pPr marL="571500" indent="-223838" eaLnBrk="1" fontAlgn="auto" hangingPunct="1">
              <a:spcAft>
                <a:spcPts val="0"/>
              </a:spcAft>
              <a:buFont typeface="Arial" pitchFamily="34" charset="0"/>
              <a:buNone/>
              <a:defRPr/>
            </a:pPr>
            <a:endParaRPr lang="en-US" sz="2400" dirty="0" smtClean="0">
              <a:solidFill>
                <a:schemeClr val="bg2">
                  <a:lumMod val="50000"/>
                </a:schemeClr>
              </a:solidFill>
              <a:latin typeface="Arial" pitchFamily="34" charset="0"/>
              <a:cs typeface="Arial" pitchFamily="34" charset="0"/>
            </a:endParaRPr>
          </a:p>
          <a:p>
            <a:pPr marL="571500" eaLnBrk="1" fontAlgn="auto" hangingPunct="1">
              <a:spcAft>
                <a:spcPts val="0"/>
              </a:spcAft>
              <a:buFont typeface="Arial" pitchFamily="34" charset="0"/>
              <a:buNone/>
              <a:defRPr/>
            </a:pPr>
            <a:r>
              <a:rPr lang="en-US" sz="2200" dirty="0" smtClean="0">
                <a:solidFill>
                  <a:srgbClr val="00B050"/>
                </a:solidFill>
              </a:rPr>
              <a:t>Group B</a:t>
            </a:r>
          </a:p>
          <a:p>
            <a:pPr marL="571500" eaLnBrk="1" fontAlgn="auto" hangingPunct="1">
              <a:spcAft>
                <a:spcPts val="0"/>
              </a:spcAft>
              <a:buFont typeface="Arial" pitchFamily="34" charset="0"/>
              <a:buNone/>
              <a:defRPr/>
            </a:pPr>
            <a:r>
              <a:rPr lang="en-US" sz="2400" dirty="0" smtClean="0">
                <a:solidFill>
                  <a:srgbClr val="00B050"/>
                </a:solidFill>
                <a:latin typeface="Arial" pitchFamily="34" charset="0"/>
                <a:cs typeface="Arial" pitchFamily="34" charset="0"/>
              </a:rPr>
              <a:t>2) Life Science</a:t>
            </a:r>
          </a:p>
          <a:p>
            <a:pPr marL="571500" eaLnBrk="1" fontAlgn="auto" hangingPunct="1">
              <a:spcAft>
                <a:spcPts val="0"/>
              </a:spcAft>
              <a:buFont typeface="Arial" pitchFamily="34" charset="0"/>
              <a:buNone/>
              <a:defRPr/>
            </a:pPr>
            <a:r>
              <a:rPr lang="en-US" sz="2400" dirty="0" smtClean="0">
                <a:solidFill>
                  <a:srgbClr val="00B050"/>
                </a:solidFill>
                <a:latin typeface="Arial" pitchFamily="34" charset="0"/>
                <a:cs typeface="Arial" pitchFamily="34" charset="0"/>
              </a:rPr>
              <a:t>6) State Symbols</a:t>
            </a:r>
          </a:p>
          <a:p>
            <a:pPr marL="571500" eaLnBrk="1" fontAlgn="auto" hangingPunct="1">
              <a:spcAft>
                <a:spcPts val="0"/>
              </a:spcAft>
              <a:buFont typeface="Arial" pitchFamily="34" charset="0"/>
              <a:buNone/>
              <a:defRPr/>
            </a:pPr>
            <a:r>
              <a:rPr lang="en-US" sz="2400" dirty="0" smtClean="0">
                <a:solidFill>
                  <a:srgbClr val="00B050"/>
                </a:solidFill>
                <a:latin typeface="Arial" pitchFamily="34" charset="0"/>
                <a:cs typeface="Arial" pitchFamily="34" charset="0"/>
              </a:rPr>
              <a:t>10) Technology</a:t>
            </a:r>
          </a:p>
          <a:p>
            <a:pPr marL="571500" eaLnBrk="1" fontAlgn="auto" hangingPunct="1">
              <a:spcAft>
                <a:spcPts val="0"/>
              </a:spcAft>
              <a:buFont typeface="Arial" pitchFamily="34" charset="0"/>
              <a:buNone/>
              <a:defRPr/>
            </a:pPr>
            <a:endParaRPr lang="en-US" sz="1800" dirty="0" smtClean="0">
              <a:solidFill>
                <a:schemeClr val="bg1"/>
              </a:solidFill>
            </a:endParaRPr>
          </a:p>
          <a:p>
            <a:pPr marL="571500" eaLnBrk="1" fontAlgn="auto" hangingPunct="1">
              <a:spcAft>
                <a:spcPts val="0"/>
              </a:spcAft>
              <a:buFont typeface="Arial" pitchFamily="34" charset="0"/>
              <a:buNone/>
              <a:defRPr/>
            </a:pPr>
            <a:r>
              <a:rPr lang="en-US" sz="2200" dirty="0" smtClean="0">
                <a:solidFill>
                  <a:srgbClr val="002060"/>
                </a:solidFill>
              </a:rPr>
              <a:t>Group D</a:t>
            </a:r>
          </a:p>
          <a:p>
            <a:pPr marL="571500" indent="-223838" eaLnBrk="1" fontAlgn="auto" hangingPunct="1">
              <a:spcAft>
                <a:spcPts val="0"/>
              </a:spcAft>
              <a:buFont typeface="Arial" pitchFamily="34" charset="0"/>
              <a:buNone/>
              <a:defRPr/>
            </a:pPr>
            <a:r>
              <a:rPr lang="en-US" sz="2400" dirty="0" smtClean="0">
                <a:solidFill>
                  <a:srgbClr val="002060"/>
                </a:solidFill>
                <a:latin typeface="Arial" pitchFamily="34" charset="0"/>
                <a:cs typeface="Arial" pitchFamily="34" charset="0"/>
              </a:rPr>
              <a:t>4) Writing / Grammar</a:t>
            </a:r>
          </a:p>
          <a:p>
            <a:pPr marL="571500" indent="-223838" eaLnBrk="1" fontAlgn="auto" hangingPunct="1">
              <a:spcAft>
                <a:spcPts val="0"/>
              </a:spcAft>
              <a:buFont typeface="Arial" pitchFamily="34" charset="0"/>
              <a:buNone/>
              <a:defRPr/>
            </a:pPr>
            <a:r>
              <a:rPr lang="en-US" sz="2400" dirty="0" smtClean="0">
                <a:solidFill>
                  <a:srgbClr val="002060"/>
                </a:solidFill>
                <a:latin typeface="Arial" pitchFamily="34" charset="0"/>
                <a:cs typeface="Arial" pitchFamily="34" charset="0"/>
              </a:rPr>
              <a:t>8) US History</a:t>
            </a:r>
          </a:p>
          <a:p>
            <a:pPr marL="571500" indent="-223838" eaLnBrk="1" fontAlgn="auto" hangingPunct="1">
              <a:spcAft>
                <a:spcPts val="0"/>
              </a:spcAft>
              <a:buFont typeface="Arial" pitchFamily="34" charset="0"/>
              <a:buNone/>
              <a:defRPr/>
            </a:pPr>
            <a:r>
              <a:rPr lang="en-US" sz="2400" dirty="0" smtClean="0">
                <a:solidFill>
                  <a:srgbClr val="002060"/>
                </a:solidFill>
                <a:latin typeface="Arial" pitchFamily="34" charset="0"/>
                <a:cs typeface="Arial" pitchFamily="34" charset="0"/>
              </a:rPr>
              <a:t>12) Arts and Media</a:t>
            </a:r>
          </a:p>
          <a:p>
            <a:pPr lvl="1" eaLnBrk="1" fontAlgn="auto" hangingPunct="1">
              <a:spcAft>
                <a:spcPts val="0"/>
              </a:spcAft>
              <a:buFont typeface="Arial" pitchFamily="34" charset="0"/>
              <a:buNone/>
              <a:defRPr/>
            </a:pPr>
            <a:endParaRPr lang="en-US" sz="2400" dirty="0" smtClean="0">
              <a:solidFill>
                <a:schemeClr val="bg1"/>
              </a:solidFill>
            </a:endParaRPr>
          </a:p>
        </p:txBody>
      </p:sp>
      <p:grpSp>
        <p:nvGrpSpPr>
          <p:cNvPr id="17411" name="Group 4"/>
          <p:cNvGrpSpPr>
            <a:grpSpLocks/>
          </p:cNvGrpSpPr>
          <p:nvPr/>
        </p:nvGrpSpPr>
        <p:grpSpPr bwMode="auto">
          <a:xfrm>
            <a:off x="0" y="6276975"/>
            <a:ext cx="9144000" cy="581025"/>
            <a:chOff x="0" y="6304845"/>
            <a:chExt cx="9144000" cy="553155"/>
          </a:xfrm>
        </p:grpSpPr>
        <p:sp>
          <p:nvSpPr>
            <p:cNvPr id="6" name="Rectangle 5"/>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17413"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Tree>
  </p:cSld>
  <p:clrMapOvr>
    <a:masterClrMapping/>
  </p:clrMapOvr>
  <p:transition advClick="0" advTm="18000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TIME</a:t>
            </a:r>
          </a:p>
          <a:p>
            <a:pPr marL="228600" indent="0" eaLnBrk="1" hangingPunct="1">
              <a:buFont typeface="Arial" charset="0"/>
              <a:buNone/>
            </a:pPr>
            <a:endParaRPr lang="en-US" sz="2600" smtClean="0"/>
          </a:p>
          <a:p>
            <a:pPr marL="228600" indent="0" eaLnBrk="1" hangingPunct="1">
              <a:buFont typeface="Arial" charset="0"/>
              <a:buNone/>
            </a:pPr>
            <a:r>
              <a:rPr lang="en-US" sz="2600" smtClean="0"/>
              <a:t>Pencils Down.</a:t>
            </a:r>
          </a:p>
          <a:p>
            <a:pPr marL="228600" indent="0" eaLnBrk="1" hangingPunct="1">
              <a:buFont typeface="Arial" charset="0"/>
              <a:buNone/>
            </a:pPr>
            <a:endParaRPr lang="en-US" sz="2600" smtClean="0"/>
          </a:p>
          <a:p>
            <a:pPr marL="228600" indent="0" eaLnBrk="1" hangingPunct="1">
              <a:buFont typeface="Arial" charset="0"/>
              <a:buNone/>
            </a:pPr>
            <a:r>
              <a:rPr lang="en-US" sz="2600" smtClean="0"/>
              <a:t>Answer sheets will now be collected.</a:t>
            </a:r>
          </a:p>
          <a:p>
            <a:pPr marL="228600" indent="0" eaLnBrk="1" hangingPunct="1">
              <a:buFont typeface="Arial" charset="0"/>
              <a:buNone/>
            </a:pPr>
            <a:endParaRPr lang="en-US" sz="2600" smtClean="0"/>
          </a:p>
        </p:txBody>
      </p:sp>
      <p:grpSp>
        <p:nvGrpSpPr>
          <p:cNvPr id="91138"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1141"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1: </a:t>
            </a:r>
            <a:r>
              <a:rPr lang="en-US" sz="3600" dirty="0" smtClean="0">
                <a:solidFill>
                  <a:schemeClr val="bg1"/>
                </a:solidFill>
                <a:latin typeface="Arial Black" pitchFamily="34" charset="0"/>
              </a:rPr>
              <a:t>Earth Science</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298495042"/>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400" dirty="0" smtClean="0"/>
              <a:t>Answers for Earth Science questions follow on next slide.</a:t>
            </a:r>
          </a:p>
          <a:p>
            <a:pPr marL="228600" indent="0" eaLnBrk="1" hangingPunct="1">
              <a:buFont typeface="Arial" charset="0"/>
              <a:buNone/>
            </a:pPr>
            <a:endParaRPr lang="en-US" sz="2400" dirty="0" smtClean="0"/>
          </a:p>
          <a:p>
            <a:pPr marL="228600" indent="0" eaLnBrk="1" hangingPunct="1">
              <a:buFont typeface="Arial" charset="0"/>
              <a:buNone/>
            </a:pPr>
            <a:r>
              <a:rPr lang="en-US" sz="2400" dirty="0" smtClean="0"/>
              <a:t>Advance once all answer sheets have been collected.</a:t>
            </a:r>
          </a:p>
          <a:p>
            <a:pPr marL="228600" indent="0" eaLnBrk="1" hangingPunct="1">
              <a:buFont typeface="Arial" charset="0"/>
              <a:buNone/>
            </a:pPr>
            <a:endParaRPr lang="en-US" sz="2400" dirty="0" smtClean="0"/>
          </a:p>
          <a:p>
            <a:pPr marL="228600" indent="0" eaLnBrk="1" hangingPunct="1">
              <a:buFont typeface="Arial" charset="0"/>
              <a:buNone/>
            </a:pPr>
            <a:r>
              <a:rPr lang="en-US" sz="2400" dirty="0" smtClean="0"/>
              <a:t>Group A Students may return to their team.</a:t>
            </a:r>
          </a:p>
          <a:p>
            <a:pPr marL="228600" indent="0" eaLnBrk="1" hangingPunct="1">
              <a:buFont typeface="Arial" charset="0"/>
              <a:buNone/>
            </a:pPr>
            <a:r>
              <a:rPr lang="en-US" sz="2400" dirty="0" smtClean="0"/>
              <a:t>Group B Students may be seated.</a:t>
            </a:r>
          </a:p>
          <a:p>
            <a:pPr marL="228600" indent="0" eaLnBrk="1" hangingPunct="1">
              <a:buFont typeface="Arial" charset="0"/>
              <a:buNone/>
            </a:pPr>
            <a:r>
              <a:rPr lang="en-US" sz="2400" dirty="0" smtClean="0"/>
              <a:t> </a:t>
            </a:r>
          </a:p>
          <a:p>
            <a:pPr marL="228600" indent="0" eaLnBrk="1" hangingPunct="1">
              <a:buFont typeface="Arial" charset="0"/>
              <a:buNone/>
            </a:pPr>
            <a:endParaRPr lang="en-US" sz="2400" dirty="0" smtClean="0"/>
          </a:p>
        </p:txBody>
      </p:sp>
      <p:grpSp>
        <p:nvGrpSpPr>
          <p:cNvPr id="93186"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318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r>
              <a:rPr lang="en-US" sz="3600" dirty="0">
                <a:solidFill>
                  <a:schemeClr val="bg1"/>
                </a:solidFill>
                <a:latin typeface="Arial Black" pitchFamily="34" charset="0"/>
              </a:rPr>
              <a:t>Round 1: </a:t>
            </a:r>
            <a:r>
              <a:rPr lang="en-US" sz="3600" dirty="0" smtClean="0">
                <a:solidFill>
                  <a:schemeClr val="bg1"/>
                </a:solidFill>
                <a:latin typeface="Arial Black" pitchFamily="34" charset="0"/>
              </a:rPr>
              <a:t>Earth Science</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576760588"/>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Content Placeholder 2"/>
          <p:cNvSpPr>
            <a:spLocks noGrp="1"/>
          </p:cNvSpPr>
          <p:nvPr>
            <p:ph idx="1"/>
          </p:nvPr>
        </p:nvSpPr>
        <p:spPr>
          <a:xfrm>
            <a:off x="457200" y="1600200"/>
            <a:ext cx="8229600" cy="4495800"/>
          </a:xfrm>
        </p:spPr>
        <p:txBody>
          <a:bodyPr/>
          <a:lstStyle/>
          <a:p>
            <a:pPr marL="228600" indent="0" eaLnBrk="1" hangingPunct="1">
              <a:lnSpc>
                <a:spcPct val="80000"/>
              </a:lnSpc>
              <a:buFont typeface="Arial" charset="0"/>
              <a:buNone/>
            </a:pPr>
            <a:r>
              <a:rPr lang="en-US" sz="2400" dirty="0" smtClean="0"/>
              <a:t>Answers</a:t>
            </a:r>
          </a:p>
          <a:p>
            <a:pPr marL="685800" indent="-457200" eaLnBrk="1" hangingPunct="1">
              <a:lnSpc>
                <a:spcPct val="80000"/>
              </a:lnSpc>
              <a:buFont typeface="+mj-lt"/>
              <a:buAutoNum type="arabicParenR"/>
            </a:pPr>
            <a:r>
              <a:rPr lang="en-US" sz="2000" b="1" u="sng" dirty="0"/>
              <a:t>F</a:t>
            </a:r>
            <a:r>
              <a:rPr lang="en-US" sz="2000" dirty="0"/>
              <a:t> [accept </a:t>
            </a:r>
            <a:r>
              <a:rPr lang="en-US" sz="2000" b="1" u="sng" dirty="0"/>
              <a:t>Fujita</a:t>
            </a:r>
            <a:r>
              <a:rPr lang="en-US" sz="2000" dirty="0"/>
              <a:t> or Enhanced </a:t>
            </a:r>
            <a:r>
              <a:rPr lang="en-US" sz="2000" b="1" u="sng" dirty="0"/>
              <a:t>Fujita</a:t>
            </a:r>
            <a:r>
              <a:rPr lang="en-US" sz="2000" dirty="0" smtClean="0"/>
              <a:t>]</a:t>
            </a:r>
          </a:p>
          <a:p>
            <a:pPr marL="685800" indent="-457200" eaLnBrk="1" hangingPunct="1">
              <a:lnSpc>
                <a:spcPct val="80000"/>
              </a:lnSpc>
              <a:buFont typeface="+mj-lt"/>
              <a:buAutoNum type="arabicParenR"/>
            </a:pPr>
            <a:r>
              <a:rPr lang="en-US" sz="2000" b="1" u="sng" dirty="0" smtClean="0"/>
              <a:t>Igneous</a:t>
            </a:r>
            <a:endParaRPr lang="en-US" sz="2000" dirty="0" smtClean="0"/>
          </a:p>
          <a:p>
            <a:pPr marL="685800" indent="-457200" eaLnBrk="1" hangingPunct="1">
              <a:lnSpc>
                <a:spcPct val="80000"/>
              </a:lnSpc>
              <a:buFont typeface="+mj-lt"/>
              <a:buAutoNum type="arabicParenR"/>
            </a:pPr>
            <a:r>
              <a:rPr lang="en-US" sz="2000" b="1" u="sng" dirty="0" smtClean="0"/>
              <a:t>Pulsar</a:t>
            </a:r>
            <a:endParaRPr lang="en-US" sz="2000" dirty="0" smtClean="0"/>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a:t>~</a:t>
            </a:r>
            <a:endParaRPr lang="en-US" sz="2000" dirty="0" smtClean="0"/>
          </a:p>
          <a:p>
            <a:pPr marL="685800" indent="-457200" eaLnBrk="1" hangingPunct="1">
              <a:lnSpc>
                <a:spcPct val="80000"/>
              </a:lnSpc>
              <a:buFont typeface="+mj-lt"/>
              <a:buAutoNum type="arabicParenR"/>
            </a:pPr>
            <a:r>
              <a:rPr lang="en-US" sz="2000" dirty="0"/>
              <a:t>~</a:t>
            </a:r>
            <a:endParaRPr lang="en-US" sz="2000" dirty="0" smtClean="0"/>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a:t>~</a:t>
            </a:r>
            <a:endParaRPr lang="en-US" sz="2000" dirty="0" smtClean="0"/>
          </a:p>
        </p:txBody>
      </p:sp>
      <p:grpSp>
        <p:nvGrpSpPr>
          <p:cNvPr id="95234"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5237"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1: </a:t>
            </a:r>
            <a:r>
              <a:rPr lang="en-US" sz="3600" dirty="0" smtClean="0">
                <a:solidFill>
                  <a:schemeClr val="bg1"/>
                </a:solidFill>
                <a:latin typeface="Arial Black" pitchFamily="34" charset="0"/>
              </a:rPr>
              <a:t>Earth Science</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258981993"/>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Content Placeholder 2"/>
          <p:cNvSpPr>
            <a:spLocks noGrp="1"/>
          </p:cNvSpPr>
          <p:nvPr>
            <p:ph idx="1"/>
          </p:nvPr>
        </p:nvSpPr>
        <p:spPr>
          <a:xfrm>
            <a:off x="457200" y="1600200"/>
            <a:ext cx="8458200" cy="4038600"/>
          </a:xfrm>
        </p:spPr>
        <p:txBody>
          <a:bodyPr/>
          <a:lstStyle/>
          <a:p>
            <a:pPr marL="228600" indent="0" eaLnBrk="1" hangingPunct="1">
              <a:buFont typeface="Arial" charset="0"/>
              <a:buNone/>
            </a:pPr>
            <a:r>
              <a:rPr lang="en-US" sz="2600" dirty="0" smtClean="0"/>
              <a:t>Group B Students are seated </a:t>
            </a:r>
            <a:r>
              <a:rPr lang="en-US" sz="2600" dirty="0" smtClean="0"/>
              <a:t>and ready.</a:t>
            </a:r>
            <a:endParaRPr lang="en-US" sz="2600" dirty="0" smtClean="0"/>
          </a:p>
          <a:p>
            <a:pPr marL="228600" indent="0" eaLnBrk="1" hangingPunct="1">
              <a:buFont typeface="Arial" charset="0"/>
              <a:buNone/>
            </a:pPr>
            <a:endParaRPr lang="en-US" sz="2600" dirty="0" smtClean="0"/>
          </a:p>
          <a:p>
            <a:pPr marL="228600" indent="0" eaLnBrk="1" hangingPunct="1">
              <a:buFont typeface="Arial" charset="0"/>
              <a:buNone/>
            </a:pPr>
            <a:endParaRPr lang="en-US" sz="2600" dirty="0" smtClean="0"/>
          </a:p>
        </p:txBody>
      </p:sp>
      <p:grpSp>
        <p:nvGrpSpPr>
          <p:cNvPr id="31746" name="Group 4"/>
          <p:cNvGrpSpPr>
            <a:grpSpLocks/>
          </p:cNvGrpSpPr>
          <p:nvPr/>
        </p:nvGrpSpPr>
        <p:grpSpPr bwMode="auto">
          <a:xfrm>
            <a:off x="0" y="6276975"/>
            <a:ext cx="9144000" cy="581025"/>
            <a:chOff x="0" y="6304845"/>
            <a:chExt cx="9144000" cy="553155"/>
          </a:xfrm>
        </p:grpSpPr>
        <p:sp>
          <p:nvSpPr>
            <p:cNvPr id="6" name="Rectangle 5"/>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3174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2: Life Science</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70337455"/>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082"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46086"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2: Life Science</a:t>
            </a:r>
            <a:endParaRPr lang="en-US" sz="3600" dirty="0">
              <a:solidFill>
                <a:srgbClr val="FFFFFF"/>
              </a:solidFill>
              <a:latin typeface="Arial Black" pitchFamily="34" charset="0"/>
            </a:endParaRPr>
          </a:p>
        </p:txBody>
      </p:sp>
      <p:sp>
        <p:nvSpPr>
          <p:cNvPr id="46084"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
        <p:nvSpPr>
          <p:cNvPr id="8" name="Content Placeholder 2"/>
          <p:cNvSpPr txBox="1">
            <a:spLocks/>
          </p:cNvSpPr>
          <p:nvPr/>
        </p:nvSpPr>
        <p:spPr bwMode="auto">
          <a:xfrm>
            <a:off x="609600" y="1600200"/>
            <a:ext cx="8229600"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Arial Black"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Black"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Black"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Black"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Black"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28600" indent="0" eaLnBrk="1" hangingPunct="1">
              <a:buFont typeface="Arial" charset="0"/>
              <a:buNone/>
            </a:pPr>
            <a:r>
              <a:rPr lang="en-US" sz="2600" smtClean="0"/>
              <a:t>Question #1:</a:t>
            </a:r>
          </a:p>
          <a:p>
            <a:pPr marL="228600" indent="0" eaLnBrk="1" hangingPunct="1">
              <a:buFont typeface="Arial" charset="0"/>
              <a:buNone/>
            </a:pPr>
            <a:r>
              <a:rPr lang="en-US" sz="2800" smtClean="0"/>
              <a:t>What flying mammals that generally eat insects or fruit belong to the order chiroptera? </a:t>
            </a:r>
            <a:endParaRPr lang="en-US" sz="2800" dirty="0" smtClean="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Content Placeholder 2"/>
          <p:cNvSpPr>
            <a:spLocks noGrp="1"/>
          </p:cNvSpPr>
          <p:nvPr>
            <p:ph idx="4294967295"/>
          </p:nvPr>
        </p:nvSpPr>
        <p:spPr>
          <a:xfrm>
            <a:off x="609600" y="1600200"/>
            <a:ext cx="8229600" cy="4038600"/>
          </a:xfrm>
        </p:spPr>
        <p:txBody>
          <a:bodyPr/>
          <a:lstStyle/>
          <a:p>
            <a:pPr marL="228600" indent="0" eaLnBrk="1" hangingPunct="1">
              <a:buFont typeface="Arial" charset="0"/>
              <a:buNone/>
            </a:pPr>
            <a:r>
              <a:rPr lang="en-US" sz="2600" dirty="0" smtClean="0"/>
              <a:t>Question #1:</a:t>
            </a:r>
          </a:p>
          <a:p>
            <a:pPr marL="228600" indent="0" eaLnBrk="1" hangingPunct="1">
              <a:buNone/>
            </a:pPr>
            <a:r>
              <a:rPr lang="en-US" sz="2800" dirty="0"/>
              <a:t>What flying mammals that generally eat insects or fruit belong to the order </a:t>
            </a:r>
            <a:r>
              <a:rPr lang="en-US" sz="2800" dirty="0" err="1"/>
              <a:t>chiroptera</a:t>
            </a:r>
            <a:r>
              <a:rPr lang="en-US" sz="2800" dirty="0"/>
              <a:t>? </a:t>
            </a:r>
            <a:endParaRPr lang="en-US" sz="2800" dirty="0" smtClean="0"/>
          </a:p>
        </p:txBody>
      </p:sp>
      <p:grpSp>
        <p:nvGrpSpPr>
          <p:cNvPr id="46082"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46086"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2</a:t>
            </a:r>
            <a:r>
              <a:rPr lang="en-US" sz="3600" dirty="0" smtClean="0">
                <a:solidFill>
                  <a:schemeClr val="bg1"/>
                </a:solidFill>
                <a:latin typeface="Arial Black" pitchFamily="34" charset="0"/>
              </a:rPr>
              <a:t>: Life Science</a:t>
            </a:r>
            <a:endParaRPr lang="en-US" sz="3600" dirty="0">
              <a:solidFill>
                <a:srgbClr val="FFFFFF"/>
              </a:solidFill>
              <a:latin typeface="Arial Black" pitchFamily="34" charset="0"/>
            </a:endParaRPr>
          </a:p>
        </p:txBody>
      </p:sp>
      <p:sp>
        <p:nvSpPr>
          <p:cNvPr id="46084"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156871176"/>
      </p:ext>
    </p:extLst>
  </p:cSld>
  <p:clrMapOvr>
    <a:masterClrMapping/>
  </p:clrMapOvr>
  <p:transition advClick="0" advTm="500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Content Placeholder 2"/>
          <p:cNvSpPr>
            <a:spLocks noGrp="1"/>
          </p:cNvSpPr>
          <p:nvPr>
            <p:ph idx="1"/>
          </p:nvPr>
        </p:nvSpPr>
        <p:spPr>
          <a:xfrm>
            <a:off x="0" y="1600200"/>
            <a:ext cx="8686800" cy="4038600"/>
          </a:xfrm>
        </p:spPr>
        <p:txBody>
          <a:bodyPr/>
          <a:lstStyle/>
          <a:p>
            <a:pPr marL="838200" indent="-609600" eaLnBrk="1" hangingPunct="1">
              <a:buFont typeface="Arial" charset="0"/>
              <a:buNone/>
            </a:pPr>
            <a:r>
              <a:rPr lang="en-US" sz="2600" dirty="0" smtClean="0"/>
              <a:t>	Question #2:</a:t>
            </a:r>
          </a:p>
          <a:p>
            <a:pPr marL="838200" indent="-609600" eaLnBrk="1" hangingPunct="1">
              <a:buNone/>
            </a:pPr>
            <a:r>
              <a:rPr lang="en-US" sz="2800" dirty="0" smtClean="0"/>
              <a:t>	What </a:t>
            </a:r>
            <a:r>
              <a:rPr lang="en-US" sz="2800" dirty="0"/>
              <a:t>deadly lung disease is caused by a namesake strain of mycobacterium? It was once known as consumption.</a:t>
            </a:r>
          </a:p>
          <a:p>
            <a:pPr marL="838200" indent="-609600" eaLnBrk="1" hangingPunct="1">
              <a:buFont typeface="Arial" charset="0"/>
              <a:buNone/>
            </a:pPr>
            <a:endParaRPr lang="en-US" sz="2800" dirty="0" smtClean="0"/>
          </a:p>
        </p:txBody>
      </p:sp>
      <p:grpSp>
        <p:nvGrpSpPr>
          <p:cNvPr id="50178"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50182"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2</a:t>
            </a:r>
            <a:r>
              <a:rPr lang="en-US" sz="3600" dirty="0" smtClean="0">
                <a:solidFill>
                  <a:schemeClr val="bg1"/>
                </a:solidFill>
                <a:latin typeface="Arial Black" pitchFamily="34" charset="0"/>
              </a:rPr>
              <a:t>: Life Science</a:t>
            </a:r>
            <a:endParaRPr lang="en-US" sz="3600" dirty="0">
              <a:solidFill>
                <a:srgbClr val="FFFFFF"/>
              </a:solidFill>
              <a:latin typeface="Arial Black" pitchFamily="34" charset="0"/>
            </a:endParaRPr>
          </a:p>
        </p:txBody>
      </p:sp>
      <p:sp>
        <p:nvSpPr>
          <p:cNvPr id="50180"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Content Placeholder 2"/>
          <p:cNvSpPr>
            <a:spLocks noGrp="1"/>
          </p:cNvSpPr>
          <p:nvPr>
            <p:ph idx="1"/>
          </p:nvPr>
        </p:nvSpPr>
        <p:spPr>
          <a:xfrm>
            <a:off x="0" y="1600200"/>
            <a:ext cx="8686800" cy="4038600"/>
          </a:xfrm>
        </p:spPr>
        <p:txBody>
          <a:bodyPr/>
          <a:lstStyle/>
          <a:p>
            <a:pPr marL="838200" indent="-609600" eaLnBrk="1" hangingPunct="1">
              <a:buFont typeface="Arial" charset="0"/>
              <a:buNone/>
            </a:pPr>
            <a:r>
              <a:rPr lang="en-US" sz="2600" dirty="0" smtClean="0"/>
              <a:t>	Question #2:</a:t>
            </a:r>
          </a:p>
          <a:p>
            <a:pPr marL="838200" indent="-609600" eaLnBrk="1" hangingPunct="1">
              <a:buNone/>
            </a:pPr>
            <a:r>
              <a:rPr lang="en-US" sz="2800" dirty="0" smtClean="0"/>
              <a:t>	What </a:t>
            </a:r>
            <a:r>
              <a:rPr lang="en-US" sz="2800" dirty="0"/>
              <a:t>deadly lung disease is caused by a namesake strain of mycobacterium? It was once known as consumption.</a:t>
            </a:r>
          </a:p>
          <a:p>
            <a:pPr marL="838200" indent="-609600" eaLnBrk="1" hangingPunct="1">
              <a:buFont typeface="Arial" charset="0"/>
              <a:buNone/>
            </a:pPr>
            <a:endParaRPr lang="en-US" sz="2800" dirty="0" smtClean="0"/>
          </a:p>
        </p:txBody>
      </p:sp>
      <p:grpSp>
        <p:nvGrpSpPr>
          <p:cNvPr id="50178"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50182"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2</a:t>
            </a:r>
            <a:r>
              <a:rPr lang="en-US" sz="3600" dirty="0" smtClean="0">
                <a:solidFill>
                  <a:schemeClr val="bg1"/>
                </a:solidFill>
                <a:latin typeface="Arial Black" pitchFamily="34" charset="0"/>
              </a:rPr>
              <a:t>: Life Science</a:t>
            </a:r>
            <a:endParaRPr lang="en-US" sz="3600" dirty="0">
              <a:solidFill>
                <a:srgbClr val="FFFFFF"/>
              </a:solidFill>
              <a:latin typeface="Arial Black" pitchFamily="34" charset="0"/>
            </a:endParaRPr>
          </a:p>
        </p:txBody>
      </p:sp>
      <p:sp>
        <p:nvSpPr>
          <p:cNvPr id="50180"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1109446556"/>
      </p:ext>
    </p:extLst>
  </p:cSld>
  <p:clrMapOvr>
    <a:masterClrMapping/>
  </p:clrMapOvr>
  <p:transition advClick="0" advTm="500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Content Placeholder 2"/>
          <p:cNvSpPr>
            <a:spLocks noGrp="1"/>
          </p:cNvSpPr>
          <p:nvPr>
            <p:ph idx="1"/>
          </p:nvPr>
        </p:nvSpPr>
        <p:spPr>
          <a:xfrm>
            <a:off x="0" y="1600200"/>
            <a:ext cx="8686800" cy="4038600"/>
          </a:xfrm>
        </p:spPr>
        <p:txBody>
          <a:bodyPr/>
          <a:lstStyle/>
          <a:p>
            <a:pPr marL="838200" indent="-609600" eaLnBrk="1" hangingPunct="1">
              <a:buFont typeface="Arial" charset="0"/>
              <a:buNone/>
            </a:pPr>
            <a:r>
              <a:rPr lang="en-US" sz="2600" dirty="0" smtClean="0"/>
              <a:t>	Question #3:</a:t>
            </a:r>
          </a:p>
          <a:p>
            <a:pPr marL="838200" indent="-609600" eaLnBrk="1" hangingPunct="1">
              <a:buNone/>
            </a:pPr>
            <a:r>
              <a:rPr lang="en-US" sz="2800" dirty="0" smtClean="0"/>
              <a:t>	What </a:t>
            </a:r>
            <a:r>
              <a:rPr lang="en-US" sz="2800" dirty="0"/>
              <a:t>cell organelle is made up of a phospholipid bilayer? Active transport and diffusion occur through this organelle.</a:t>
            </a:r>
          </a:p>
          <a:p>
            <a:pPr marL="838200" indent="-609600" eaLnBrk="1" hangingPunct="1">
              <a:buFont typeface="Arial" charset="0"/>
              <a:buNone/>
            </a:pPr>
            <a:endParaRPr lang="en-US" sz="2800" dirty="0" smtClean="0"/>
          </a:p>
        </p:txBody>
      </p:sp>
      <p:grpSp>
        <p:nvGrpSpPr>
          <p:cNvPr id="54274"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54278"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2: Life Science</a:t>
            </a:r>
            <a:endParaRPr lang="en-US" sz="3600" dirty="0">
              <a:solidFill>
                <a:srgbClr val="FFFFFF"/>
              </a:solidFill>
              <a:latin typeface="Arial Black" pitchFamily="34" charset="0"/>
            </a:endParaRPr>
          </a:p>
        </p:txBody>
      </p:sp>
      <p:sp>
        <p:nvSpPr>
          <p:cNvPr id="54276"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Content Placeholder 2"/>
          <p:cNvSpPr>
            <a:spLocks noGrp="1"/>
          </p:cNvSpPr>
          <p:nvPr>
            <p:ph idx="1"/>
          </p:nvPr>
        </p:nvSpPr>
        <p:spPr>
          <a:xfrm>
            <a:off x="0" y="1600200"/>
            <a:ext cx="8686800" cy="4038600"/>
          </a:xfrm>
        </p:spPr>
        <p:txBody>
          <a:bodyPr/>
          <a:lstStyle/>
          <a:p>
            <a:pPr marL="838200" indent="-609600" eaLnBrk="1" hangingPunct="1">
              <a:buFont typeface="Arial" charset="0"/>
              <a:buNone/>
            </a:pPr>
            <a:r>
              <a:rPr lang="en-US" sz="2600" dirty="0" smtClean="0"/>
              <a:t>	Question #3:</a:t>
            </a:r>
          </a:p>
          <a:p>
            <a:pPr marL="838200" indent="-609600" eaLnBrk="1" hangingPunct="1">
              <a:buNone/>
            </a:pPr>
            <a:r>
              <a:rPr lang="en-US" sz="2800" dirty="0" smtClean="0"/>
              <a:t>	What </a:t>
            </a:r>
            <a:r>
              <a:rPr lang="en-US" sz="2800" dirty="0"/>
              <a:t>cell organelle is made up of a phospholipid bilayer? Active transport and diffusion occur through this organelle.</a:t>
            </a:r>
          </a:p>
          <a:p>
            <a:pPr marL="838200" indent="-609600" eaLnBrk="1" hangingPunct="1">
              <a:buFont typeface="Arial" charset="0"/>
              <a:buNone/>
            </a:pPr>
            <a:endParaRPr lang="en-US" sz="2800" dirty="0" smtClean="0"/>
          </a:p>
        </p:txBody>
      </p:sp>
      <p:grpSp>
        <p:nvGrpSpPr>
          <p:cNvPr id="54274"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54278"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2: Life Science</a:t>
            </a:r>
            <a:endParaRPr lang="en-US" sz="3600" dirty="0">
              <a:solidFill>
                <a:srgbClr val="FFFFFF"/>
              </a:solidFill>
              <a:latin typeface="Arial Black" pitchFamily="34" charset="0"/>
            </a:endParaRPr>
          </a:p>
        </p:txBody>
      </p:sp>
      <p:sp>
        <p:nvSpPr>
          <p:cNvPr id="54276"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2443954627"/>
      </p:ext>
    </p:extLst>
  </p:cSld>
  <p:clrMapOvr>
    <a:masterClrMapping/>
  </p:clrMapOvr>
  <p:transition advClick="0" advTm="5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fontAlgn="auto">
              <a:spcBef>
                <a:spcPts val="0"/>
              </a:spcBef>
              <a:spcAft>
                <a:spcPts val="0"/>
              </a:spcAft>
              <a:defRPr/>
            </a:pPr>
            <a:r>
              <a:rPr lang="en-US" sz="3600" dirty="0">
                <a:solidFill>
                  <a:schemeClr val="bg1"/>
                </a:solidFill>
                <a:latin typeface="Arial Black" pitchFamily="34" charset="0"/>
              </a:rPr>
              <a:t>Topic Assignments</a:t>
            </a:r>
            <a:endParaRPr lang="en-US" sz="3600" dirty="0">
              <a:latin typeface="Arial Black" pitchFamily="34" charset="0"/>
            </a:endParaRPr>
          </a:p>
        </p:txBody>
      </p:sp>
      <p:grpSp>
        <p:nvGrpSpPr>
          <p:cNvPr id="19458" name="Group 4"/>
          <p:cNvGrpSpPr>
            <a:grpSpLocks/>
          </p:cNvGrpSpPr>
          <p:nvPr/>
        </p:nvGrpSpPr>
        <p:grpSpPr bwMode="auto">
          <a:xfrm>
            <a:off x="0" y="6276975"/>
            <a:ext cx="9144000" cy="581025"/>
            <a:chOff x="0" y="6304845"/>
            <a:chExt cx="9144000" cy="553155"/>
          </a:xfrm>
        </p:grpSpPr>
        <p:sp>
          <p:nvSpPr>
            <p:cNvPr id="6" name="Rectangle 5"/>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19462"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5410200"/>
            <a:ext cx="9144000" cy="4572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9 Minutes Remaining</a:t>
            </a:r>
          </a:p>
        </p:txBody>
      </p:sp>
      <p:sp>
        <p:nvSpPr>
          <p:cNvPr id="11" name="Content Placeholder 2"/>
          <p:cNvSpPr>
            <a:spLocks noGrp="1"/>
          </p:cNvSpPr>
          <p:nvPr>
            <p:ph idx="1"/>
          </p:nvPr>
        </p:nvSpPr>
        <p:spPr>
          <a:xfrm>
            <a:off x="457200" y="1600201"/>
            <a:ext cx="8229600" cy="4267200"/>
          </a:xfrm>
        </p:spPr>
        <p:txBody>
          <a:bodyPr numCol="2" rtlCol="0">
            <a:normAutofit/>
          </a:bodyPr>
          <a:lstStyle/>
          <a:p>
            <a:pPr marL="571500" eaLnBrk="1" fontAlgn="auto" hangingPunct="1">
              <a:spcAft>
                <a:spcPts val="0"/>
              </a:spcAft>
              <a:buFont typeface="Arial" pitchFamily="34" charset="0"/>
              <a:buNone/>
              <a:defRPr/>
            </a:pPr>
            <a:r>
              <a:rPr lang="en-US" sz="2200" dirty="0" smtClean="0">
                <a:solidFill>
                  <a:srgbClr val="FF0000"/>
                </a:solidFill>
              </a:rPr>
              <a:t>Group A</a:t>
            </a:r>
          </a:p>
          <a:p>
            <a:pPr marL="571500" indent="-223838" eaLnBrk="1" fontAlgn="auto" hangingPunct="1">
              <a:spcAft>
                <a:spcPts val="0"/>
              </a:spcAft>
              <a:buFont typeface="Arial" pitchFamily="34" charset="0"/>
              <a:buNone/>
              <a:defRPr/>
            </a:pPr>
            <a:r>
              <a:rPr lang="en-US" sz="2400" dirty="0" smtClean="0">
                <a:solidFill>
                  <a:srgbClr val="FF0000"/>
                </a:solidFill>
                <a:latin typeface="Arial" pitchFamily="34" charset="0"/>
                <a:cs typeface="Arial" pitchFamily="34" charset="0"/>
              </a:rPr>
              <a:t>1) Earth Science</a:t>
            </a:r>
          </a:p>
          <a:p>
            <a:pPr marL="571500" indent="-223838" eaLnBrk="1" fontAlgn="auto" hangingPunct="1">
              <a:spcAft>
                <a:spcPts val="0"/>
              </a:spcAft>
              <a:buFont typeface="Arial" pitchFamily="34" charset="0"/>
              <a:buNone/>
              <a:defRPr/>
            </a:pPr>
            <a:r>
              <a:rPr lang="en-US" sz="2400" dirty="0" smtClean="0">
                <a:solidFill>
                  <a:srgbClr val="FF0000"/>
                </a:solidFill>
                <a:latin typeface="Arial" pitchFamily="34" charset="0"/>
                <a:cs typeface="Arial" pitchFamily="34" charset="0"/>
              </a:rPr>
              <a:t>5) Literature</a:t>
            </a:r>
          </a:p>
          <a:p>
            <a:pPr marL="571500" indent="-223838" eaLnBrk="1" fontAlgn="auto" hangingPunct="1">
              <a:spcAft>
                <a:spcPts val="0"/>
              </a:spcAft>
              <a:buFont typeface="Arial" pitchFamily="34" charset="0"/>
              <a:buNone/>
              <a:defRPr/>
            </a:pPr>
            <a:r>
              <a:rPr lang="en-US" sz="2400" dirty="0" smtClean="0">
                <a:solidFill>
                  <a:srgbClr val="FF0000"/>
                </a:solidFill>
                <a:latin typeface="Arial" pitchFamily="34" charset="0"/>
                <a:cs typeface="Arial" pitchFamily="34" charset="0"/>
              </a:rPr>
              <a:t>9) World History</a:t>
            </a:r>
          </a:p>
          <a:p>
            <a:pPr marL="571500" eaLnBrk="1" fontAlgn="auto" hangingPunct="1">
              <a:spcAft>
                <a:spcPts val="0"/>
              </a:spcAft>
              <a:buFont typeface="Arial" pitchFamily="34" charset="0"/>
              <a:buNone/>
              <a:defRPr/>
            </a:pPr>
            <a:endParaRPr lang="en-US" sz="1800" dirty="0" smtClean="0">
              <a:solidFill>
                <a:schemeClr val="bg1"/>
              </a:solidFill>
            </a:endParaRPr>
          </a:p>
          <a:p>
            <a:pPr marL="571500" eaLnBrk="1" fontAlgn="auto" hangingPunct="1">
              <a:spcAft>
                <a:spcPts val="0"/>
              </a:spcAft>
              <a:buFont typeface="Arial" pitchFamily="34" charset="0"/>
              <a:buNone/>
              <a:defRPr/>
            </a:pPr>
            <a:r>
              <a:rPr lang="en-US" sz="2200" dirty="0" smtClean="0">
                <a:solidFill>
                  <a:schemeClr val="bg2">
                    <a:lumMod val="50000"/>
                  </a:schemeClr>
                </a:solidFill>
              </a:rPr>
              <a:t>Group C</a:t>
            </a:r>
          </a:p>
          <a:p>
            <a:pPr marL="571500" indent="-223838" eaLnBrk="1" fontAlgn="auto" hangingPunct="1">
              <a:spcAft>
                <a:spcPts val="0"/>
              </a:spcAft>
              <a:buFont typeface="Arial" pitchFamily="34" charset="0"/>
              <a:buNone/>
              <a:defRPr/>
            </a:pPr>
            <a:r>
              <a:rPr lang="en-US" sz="2400" dirty="0" smtClean="0">
                <a:solidFill>
                  <a:schemeClr val="bg2">
                    <a:lumMod val="50000"/>
                  </a:schemeClr>
                </a:solidFill>
                <a:latin typeface="Arial" pitchFamily="34" charset="0"/>
                <a:cs typeface="Arial" pitchFamily="34" charset="0"/>
              </a:rPr>
              <a:t>3) Mathematics</a:t>
            </a:r>
          </a:p>
          <a:p>
            <a:pPr marL="571500" indent="-223838" eaLnBrk="1" fontAlgn="auto" hangingPunct="1">
              <a:spcAft>
                <a:spcPts val="0"/>
              </a:spcAft>
              <a:buFont typeface="Arial" pitchFamily="34" charset="0"/>
              <a:buNone/>
              <a:defRPr/>
            </a:pPr>
            <a:r>
              <a:rPr lang="en-US" sz="2400" dirty="0" smtClean="0">
                <a:solidFill>
                  <a:schemeClr val="bg2">
                    <a:lumMod val="50000"/>
                  </a:schemeClr>
                </a:solidFill>
                <a:latin typeface="Arial" pitchFamily="34" charset="0"/>
                <a:cs typeface="Arial" pitchFamily="34" charset="0"/>
              </a:rPr>
              <a:t>7) NC History</a:t>
            </a:r>
          </a:p>
          <a:p>
            <a:pPr marL="571500" indent="-223838" eaLnBrk="1" fontAlgn="auto" hangingPunct="1">
              <a:spcAft>
                <a:spcPts val="0"/>
              </a:spcAft>
              <a:buFont typeface="Arial" pitchFamily="34" charset="0"/>
              <a:buNone/>
              <a:defRPr/>
            </a:pPr>
            <a:r>
              <a:rPr lang="en-US" sz="2400" dirty="0" smtClean="0">
                <a:solidFill>
                  <a:schemeClr val="bg2">
                    <a:lumMod val="50000"/>
                  </a:schemeClr>
                </a:solidFill>
                <a:latin typeface="Arial" pitchFamily="34" charset="0"/>
                <a:cs typeface="Arial" pitchFamily="34" charset="0"/>
              </a:rPr>
              <a:t>11) PE / Sports</a:t>
            </a:r>
          </a:p>
          <a:p>
            <a:pPr lvl="1" eaLnBrk="1" fontAlgn="auto" hangingPunct="1">
              <a:spcAft>
                <a:spcPts val="0"/>
              </a:spcAft>
              <a:buFont typeface="Arial" pitchFamily="34" charset="0"/>
              <a:buChar char="–"/>
              <a:defRPr/>
            </a:pPr>
            <a:endParaRPr lang="en-US" sz="2400" dirty="0" smtClean="0">
              <a:solidFill>
                <a:schemeClr val="bg1"/>
              </a:solidFill>
            </a:endParaRPr>
          </a:p>
          <a:p>
            <a:pPr marL="571500" eaLnBrk="1" fontAlgn="auto" hangingPunct="1">
              <a:spcAft>
                <a:spcPts val="0"/>
              </a:spcAft>
              <a:buFont typeface="Arial" pitchFamily="34" charset="0"/>
              <a:buNone/>
              <a:defRPr/>
            </a:pPr>
            <a:r>
              <a:rPr lang="en-US" sz="2200" dirty="0" smtClean="0">
                <a:solidFill>
                  <a:srgbClr val="00B050"/>
                </a:solidFill>
              </a:rPr>
              <a:t>Group B</a:t>
            </a:r>
          </a:p>
          <a:p>
            <a:pPr marL="571500" eaLnBrk="1" fontAlgn="auto" hangingPunct="1">
              <a:spcAft>
                <a:spcPts val="0"/>
              </a:spcAft>
              <a:buFont typeface="Arial" pitchFamily="34" charset="0"/>
              <a:buNone/>
              <a:defRPr/>
            </a:pPr>
            <a:r>
              <a:rPr lang="en-US" sz="2400" dirty="0" smtClean="0">
                <a:solidFill>
                  <a:srgbClr val="00B050"/>
                </a:solidFill>
                <a:latin typeface="Arial" pitchFamily="34" charset="0"/>
                <a:cs typeface="Arial" pitchFamily="34" charset="0"/>
              </a:rPr>
              <a:t>2) Life Science</a:t>
            </a:r>
          </a:p>
          <a:p>
            <a:pPr marL="571500" eaLnBrk="1" fontAlgn="auto" hangingPunct="1">
              <a:spcAft>
                <a:spcPts val="0"/>
              </a:spcAft>
              <a:buFont typeface="Arial" pitchFamily="34" charset="0"/>
              <a:buNone/>
              <a:defRPr/>
            </a:pPr>
            <a:r>
              <a:rPr lang="en-US" sz="2400" dirty="0" smtClean="0">
                <a:solidFill>
                  <a:srgbClr val="00B050"/>
                </a:solidFill>
                <a:latin typeface="Arial" pitchFamily="34" charset="0"/>
                <a:cs typeface="Arial" pitchFamily="34" charset="0"/>
              </a:rPr>
              <a:t>6) State Symbols</a:t>
            </a:r>
          </a:p>
          <a:p>
            <a:pPr marL="571500" eaLnBrk="1" fontAlgn="auto" hangingPunct="1">
              <a:spcAft>
                <a:spcPts val="0"/>
              </a:spcAft>
              <a:buFont typeface="Arial" pitchFamily="34" charset="0"/>
              <a:buNone/>
              <a:defRPr/>
            </a:pPr>
            <a:r>
              <a:rPr lang="en-US" sz="2400" dirty="0" smtClean="0">
                <a:solidFill>
                  <a:srgbClr val="00B050"/>
                </a:solidFill>
                <a:latin typeface="Arial" pitchFamily="34" charset="0"/>
                <a:cs typeface="Arial" pitchFamily="34" charset="0"/>
              </a:rPr>
              <a:t>10) Technology</a:t>
            </a:r>
          </a:p>
          <a:p>
            <a:pPr marL="571500" eaLnBrk="1" fontAlgn="auto" hangingPunct="1">
              <a:spcAft>
                <a:spcPts val="0"/>
              </a:spcAft>
              <a:buFont typeface="Arial" pitchFamily="34" charset="0"/>
              <a:buNone/>
              <a:defRPr/>
            </a:pPr>
            <a:endParaRPr lang="en-US" sz="1800" dirty="0" smtClean="0">
              <a:solidFill>
                <a:schemeClr val="bg1"/>
              </a:solidFill>
            </a:endParaRPr>
          </a:p>
          <a:p>
            <a:pPr marL="571500" eaLnBrk="1" fontAlgn="auto" hangingPunct="1">
              <a:spcAft>
                <a:spcPts val="0"/>
              </a:spcAft>
              <a:buFont typeface="Arial" pitchFamily="34" charset="0"/>
              <a:buNone/>
              <a:defRPr/>
            </a:pPr>
            <a:r>
              <a:rPr lang="en-US" sz="2200" dirty="0" smtClean="0">
                <a:solidFill>
                  <a:srgbClr val="002060"/>
                </a:solidFill>
              </a:rPr>
              <a:t>Group D</a:t>
            </a:r>
          </a:p>
          <a:p>
            <a:pPr marL="571500" indent="-223838" eaLnBrk="1" fontAlgn="auto" hangingPunct="1">
              <a:spcAft>
                <a:spcPts val="0"/>
              </a:spcAft>
              <a:buFont typeface="Arial" pitchFamily="34" charset="0"/>
              <a:buNone/>
              <a:defRPr/>
            </a:pPr>
            <a:r>
              <a:rPr lang="en-US" sz="2400" dirty="0" smtClean="0">
                <a:solidFill>
                  <a:srgbClr val="002060"/>
                </a:solidFill>
                <a:latin typeface="Arial" pitchFamily="34" charset="0"/>
                <a:cs typeface="Arial" pitchFamily="34" charset="0"/>
              </a:rPr>
              <a:t>4) Writing / Grammar</a:t>
            </a:r>
          </a:p>
          <a:p>
            <a:pPr marL="571500" indent="-223838" eaLnBrk="1" fontAlgn="auto" hangingPunct="1">
              <a:spcAft>
                <a:spcPts val="0"/>
              </a:spcAft>
              <a:buFont typeface="Arial" pitchFamily="34" charset="0"/>
              <a:buNone/>
              <a:defRPr/>
            </a:pPr>
            <a:r>
              <a:rPr lang="en-US" sz="2400" dirty="0" smtClean="0">
                <a:solidFill>
                  <a:srgbClr val="002060"/>
                </a:solidFill>
                <a:latin typeface="Arial" pitchFamily="34" charset="0"/>
                <a:cs typeface="Arial" pitchFamily="34" charset="0"/>
              </a:rPr>
              <a:t>8) US History</a:t>
            </a:r>
          </a:p>
          <a:p>
            <a:pPr marL="571500" indent="-223838" eaLnBrk="1" fontAlgn="auto" hangingPunct="1">
              <a:spcAft>
                <a:spcPts val="0"/>
              </a:spcAft>
              <a:buFont typeface="Arial" pitchFamily="34" charset="0"/>
              <a:buNone/>
              <a:defRPr/>
            </a:pPr>
            <a:r>
              <a:rPr lang="en-US" sz="2400" dirty="0" smtClean="0">
                <a:solidFill>
                  <a:srgbClr val="002060"/>
                </a:solidFill>
                <a:latin typeface="Arial" pitchFamily="34" charset="0"/>
                <a:cs typeface="Arial" pitchFamily="34" charset="0"/>
              </a:rPr>
              <a:t>12) Arts and Media</a:t>
            </a:r>
          </a:p>
          <a:p>
            <a:pPr lvl="1" eaLnBrk="1" fontAlgn="auto" hangingPunct="1">
              <a:spcAft>
                <a:spcPts val="0"/>
              </a:spcAft>
              <a:buFont typeface="Arial" pitchFamily="34" charset="0"/>
              <a:buNone/>
              <a:defRPr/>
            </a:pPr>
            <a:endParaRPr lang="en-US" sz="2400" dirty="0" smtClean="0">
              <a:solidFill>
                <a:schemeClr val="bg1"/>
              </a:solidFill>
            </a:endParaRPr>
          </a:p>
        </p:txBody>
      </p:sp>
    </p:spTree>
  </p:cSld>
  <p:clrMapOvr>
    <a:masterClrMapping/>
  </p:clrMapOvr>
  <p:transition advClick="0" advTm="18000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p:txBody>
      </p:sp>
      <p:grpSp>
        <p:nvGrpSpPr>
          <p:cNvPr id="82946"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294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2: Life Science</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3262153105"/>
      </p:ext>
    </p:extLst>
  </p:cSld>
  <p:clrMapOvr>
    <a:masterClrMapping/>
  </p:clrMapOvr>
  <p:transition advClick="0" advTm="6000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solidFill>
                <a:schemeClr val="bg1"/>
              </a:solidFill>
            </a:endParaRPr>
          </a:p>
        </p:txBody>
      </p:sp>
      <p:sp>
        <p:nvSpPr>
          <p:cNvPr id="8" name="Rectangle 7"/>
          <p:cNvSpPr/>
          <p:nvPr/>
        </p:nvSpPr>
        <p:spPr>
          <a:xfrm>
            <a:off x="0" y="5410200"/>
            <a:ext cx="9144000" cy="457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2 Minutes Remaining</a:t>
            </a:r>
          </a:p>
        </p:txBody>
      </p:sp>
      <p:grpSp>
        <p:nvGrpSpPr>
          <p:cNvPr id="84995"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4998"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2: Life Science</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83859745"/>
      </p:ext>
    </p:extLst>
  </p:cSld>
  <p:clrMapOvr>
    <a:masterClrMapping/>
  </p:clrMapOvr>
  <p:transition advClick="0" advTm="60000"/>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solidFill>
                <a:schemeClr val="bg1"/>
              </a:solidFill>
            </a:endParaRPr>
          </a:p>
        </p:txBody>
      </p:sp>
      <p:sp>
        <p:nvSpPr>
          <p:cNvPr id="8" name="Rectangle 7"/>
          <p:cNvSpPr/>
          <p:nvPr/>
        </p:nvSpPr>
        <p:spPr>
          <a:xfrm>
            <a:off x="0" y="5410200"/>
            <a:ext cx="9144000" cy="4572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1 Minute Remaining</a:t>
            </a:r>
          </a:p>
        </p:txBody>
      </p:sp>
      <p:grpSp>
        <p:nvGrpSpPr>
          <p:cNvPr id="87043"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7046"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2: Life Science</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42744914"/>
      </p:ext>
    </p:extLst>
  </p:cSld>
  <p:clrMapOvr>
    <a:masterClrMapping/>
  </p:clrMapOvr>
  <p:transition advClick="0" advTm="48000"/>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p>
        </p:txBody>
      </p:sp>
      <p:sp>
        <p:nvSpPr>
          <p:cNvPr id="8" name="Rectangle 7"/>
          <p:cNvSpPr/>
          <p:nvPr/>
        </p:nvSpPr>
        <p:spPr>
          <a:xfrm>
            <a:off x="0" y="5410200"/>
            <a:ext cx="9144000" cy="4572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12 Seconds Remaining</a:t>
            </a:r>
          </a:p>
        </p:txBody>
      </p:sp>
      <p:grpSp>
        <p:nvGrpSpPr>
          <p:cNvPr id="89091"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909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2: Life Science</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37583826"/>
      </p:ext>
    </p:extLst>
  </p:cSld>
  <p:clrMapOvr>
    <a:masterClrMapping/>
  </p:clrMapOvr>
  <p:transition advClick="0" advTm="12000"/>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TIME</a:t>
            </a:r>
          </a:p>
          <a:p>
            <a:pPr marL="228600" indent="0" eaLnBrk="1" hangingPunct="1">
              <a:buFont typeface="Arial" charset="0"/>
              <a:buNone/>
            </a:pPr>
            <a:endParaRPr lang="en-US" sz="2600" smtClean="0"/>
          </a:p>
          <a:p>
            <a:pPr marL="228600" indent="0" eaLnBrk="1" hangingPunct="1">
              <a:buFont typeface="Arial" charset="0"/>
              <a:buNone/>
            </a:pPr>
            <a:r>
              <a:rPr lang="en-US" sz="2600" smtClean="0"/>
              <a:t>Pencils Down.</a:t>
            </a:r>
          </a:p>
          <a:p>
            <a:pPr marL="228600" indent="0" eaLnBrk="1" hangingPunct="1">
              <a:buFont typeface="Arial" charset="0"/>
              <a:buNone/>
            </a:pPr>
            <a:endParaRPr lang="en-US" sz="2600" smtClean="0"/>
          </a:p>
          <a:p>
            <a:pPr marL="228600" indent="0" eaLnBrk="1" hangingPunct="1">
              <a:buFont typeface="Arial" charset="0"/>
              <a:buNone/>
            </a:pPr>
            <a:r>
              <a:rPr lang="en-US" sz="2600" smtClean="0"/>
              <a:t>Answer sheets will now be collected.</a:t>
            </a:r>
          </a:p>
          <a:p>
            <a:pPr marL="228600" indent="0" eaLnBrk="1" hangingPunct="1">
              <a:buFont typeface="Arial" charset="0"/>
              <a:buNone/>
            </a:pPr>
            <a:endParaRPr lang="en-US" sz="2600" smtClean="0"/>
          </a:p>
        </p:txBody>
      </p:sp>
      <p:grpSp>
        <p:nvGrpSpPr>
          <p:cNvPr id="91138"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1141"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2: Life Science</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298495042"/>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400" dirty="0" smtClean="0"/>
              <a:t>Answers for Life Science questions follow on next slide.</a:t>
            </a:r>
          </a:p>
          <a:p>
            <a:pPr marL="228600" indent="0" eaLnBrk="1" hangingPunct="1">
              <a:buFont typeface="Arial" charset="0"/>
              <a:buNone/>
            </a:pPr>
            <a:endParaRPr lang="en-US" sz="2400" dirty="0" smtClean="0"/>
          </a:p>
          <a:p>
            <a:pPr marL="228600" indent="0" eaLnBrk="1" hangingPunct="1">
              <a:buFont typeface="Arial" charset="0"/>
              <a:buNone/>
            </a:pPr>
            <a:r>
              <a:rPr lang="en-US" sz="2400" dirty="0" smtClean="0"/>
              <a:t>Advance once all answer sheets have been collected.</a:t>
            </a:r>
          </a:p>
          <a:p>
            <a:pPr marL="228600" indent="0" eaLnBrk="1" hangingPunct="1">
              <a:buFont typeface="Arial" charset="0"/>
              <a:buNone/>
            </a:pPr>
            <a:endParaRPr lang="en-US" sz="2400" dirty="0" smtClean="0"/>
          </a:p>
          <a:p>
            <a:pPr marL="228600" indent="0" eaLnBrk="1" hangingPunct="1">
              <a:buFont typeface="Arial" charset="0"/>
              <a:buNone/>
            </a:pPr>
            <a:r>
              <a:rPr lang="en-US" sz="2400" dirty="0" smtClean="0"/>
              <a:t>Group B Students may return to their team.</a:t>
            </a:r>
          </a:p>
          <a:p>
            <a:pPr marL="228600" indent="0" eaLnBrk="1" hangingPunct="1">
              <a:buFont typeface="Arial" charset="0"/>
              <a:buNone/>
            </a:pPr>
            <a:r>
              <a:rPr lang="en-US" sz="2400" dirty="0" smtClean="0"/>
              <a:t>Group </a:t>
            </a:r>
            <a:r>
              <a:rPr lang="en-US" sz="2400" dirty="0"/>
              <a:t>C</a:t>
            </a:r>
            <a:r>
              <a:rPr lang="en-US" sz="2400" dirty="0" smtClean="0"/>
              <a:t> Students may be seated.</a:t>
            </a:r>
          </a:p>
          <a:p>
            <a:pPr marL="228600" indent="0" eaLnBrk="1" hangingPunct="1">
              <a:buFont typeface="Arial" charset="0"/>
              <a:buNone/>
            </a:pPr>
            <a:r>
              <a:rPr lang="en-US" sz="2400" dirty="0" smtClean="0"/>
              <a:t> </a:t>
            </a:r>
          </a:p>
          <a:p>
            <a:pPr marL="228600" indent="0" eaLnBrk="1" hangingPunct="1">
              <a:buFont typeface="Arial" charset="0"/>
              <a:buNone/>
            </a:pPr>
            <a:endParaRPr lang="en-US" sz="2400" dirty="0" smtClean="0"/>
          </a:p>
        </p:txBody>
      </p:sp>
      <p:grpSp>
        <p:nvGrpSpPr>
          <p:cNvPr id="93186"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318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2: Life Science</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576760588"/>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5234"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5237"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2: Life Science</a:t>
            </a:r>
            <a:endParaRPr lang="en-US" sz="3600" dirty="0">
              <a:solidFill>
                <a:srgbClr val="FFFFFF"/>
              </a:solidFill>
              <a:latin typeface="Arial Black" pitchFamily="34" charset="0"/>
            </a:endParaRPr>
          </a:p>
        </p:txBody>
      </p:sp>
      <p:sp>
        <p:nvSpPr>
          <p:cNvPr id="10" name="Content Placeholder 2"/>
          <p:cNvSpPr>
            <a:spLocks noGrp="1"/>
          </p:cNvSpPr>
          <p:nvPr>
            <p:ph idx="1"/>
          </p:nvPr>
        </p:nvSpPr>
        <p:spPr>
          <a:xfrm>
            <a:off x="457200" y="1600200"/>
            <a:ext cx="8229600" cy="4495800"/>
          </a:xfrm>
        </p:spPr>
        <p:txBody>
          <a:bodyPr/>
          <a:lstStyle/>
          <a:p>
            <a:pPr marL="228600" indent="0" eaLnBrk="1" hangingPunct="1">
              <a:lnSpc>
                <a:spcPct val="80000"/>
              </a:lnSpc>
              <a:buFont typeface="Arial" charset="0"/>
              <a:buNone/>
            </a:pPr>
            <a:r>
              <a:rPr lang="en-US" sz="2400" dirty="0" smtClean="0"/>
              <a:t>Answers</a:t>
            </a:r>
          </a:p>
          <a:p>
            <a:pPr marL="685800" indent="-457200" eaLnBrk="1" hangingPunct="1">
              <a:lnSpc>
                <a:spcPct val="80000"/>
              </a:lnSpc>
              <a:buFont typeface="+mj-lt"/>
              <a:buAutoNum type="arabicParenR"/>
            </a:pPr>
            <a:r>
              <a:rPr lang="en-US" sz="2000" u="sng" dirty="0" smtClean="0"/>
              <a:t>Bats</a:t>
            </a:r>
            <a:endParaRPr lang="en-US" sz="2000" u="sng" dirty="0"/>
          </a:p>
          <a:p>
            <a:pPr marL="685800" indent="-457200" eaLnBrk="1" hangingPunct="1">
              <a:lnSpc>
                <a:spcPct val="80000"/>
              </a:lnSpc>
              <a:buFont typeface="+mj-lt"/>
              <a:buAutoNum type="arabicParenR"/>
            </a:pPr>
            <a:r>
              <a:rPr lang="en-US" sz="2000" b="1" u="sng" dirty="0" smtClean="0"/>
              <a:t>Tuberculosis</a:t>
            </a:r>
            <a:endParaRPr lang="en-US" sz="2000" dirty="0" smtClean="0"/>
          </a:p>
          <a:p>
            <a:pPr marL="685800" indent="-457200" eaLnBrk="1" hangingPunct="1">
              <a:lnSpc>
                <a:spcPct val="80000"/>
              </a:lnSpc>
              <a:buFont typeface="+mj-lt"/>
              <a:buAutoNum type="arabicParenR"/>
            </a:pPr>
            <a:r>
              <a:rPr lang="en-US" sz="2000" dirty="0"/>
              <a:t>C</a:t>
            </a:r>
            <a:r>
              <a:rPr lang="en-US" sz="2000" dirty="0" smtClean="0"/>
              <a:t>ell </a:t>
            </a:r>
            <a:r>
              <a:rPr lang="en-US" sz="2000" b="1" u="sng" dirty="0"/>
              <a:t>membrane</a:t>
            </a:r>
            <a:r>
              <a:rPr lang="en-US" sz="2000" dirty="0"/>
              <a:t> [or </a:t>
            </a:r>
            <a:r>
              <a:rPr lang="en-US" sz="2000" b="1" u="sng" dirty="0"/>
              <a:t>plasma membrane</a:t>
            </a: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a:t>~</a:t>
            </a:r>
            <a:endParaRPr lang="en-US" sz="2000" dirty="0" smtClean="0"/>
          </a:p>
          <a:p>
            <a:pPr marL="685800" indent="-457200" eaLnBrk="1" hangingPunct="1">
              <a:lnSpc>
                <a:spcPct val="80000"/>
              </a:lnSpc>
              <a:buFont typeface="+mj-lt"/>
              <a:buAutoNum type="arabicParenR"/>
            </a:pPr>
            <a:r>
              <a:rPr lang="en-US" sz="2000" dirty="0"/>
              <a:t>~</a:t>
            </a:r>
            <a:endParaRPr lang="en-US" sz="2000" dirty="0" smtClean="0"/>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a:t>~</a:t>
            </a:r>
            <a:endParaRPr lang="en-US" sz="2000" dirty="0" smtClean="0"/>
          </a:p>
        </p:txBody>
      </p:sp>
    </p:spTree>
    <p:extLst>
      <p:ext uri="{BB962C8B-B14F-4D97-AF65-F5344CB8AC3E}">
        <p14:creationId xmlns:p14="http://schemas.microsoft.com/office/powerpoint/2010/main" val="1258981993"/>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Content Placeholder 2"/>
          <p:cNvSpPr>
            <a:spLocks noGrp="1"/>
          </p:cNvSpPr>
          <p:nvPr>
            <p:ph idx="1"/>
          </p:nvPr>
        </p:nvSpPr>
        <p:spPr>
          <a:xfrm>
            <a:off x="457200" y="1600200"/>
            <a:ext cx="8458200" cy="4038600"/>
          </a:xfrm>
        </p:spPr>
        <p:txBody>
          <a:bodyPr/>
          <a:lstStyle/>
          <a:p>
            <a:pPr marL="228600" indent="0" eaLnBrk="1" hangingPunct="1">
              <a:buFont typeface="Arial" charset="0"/>
              <a:buNone/>
            </a:pPr>
            <a:r>
              <a:rPr lang="en-US" sz="2600" dirty="0" smtClean="0"/>
              <a:t>Group C Students are seated </a:t>
            </a:r>
            <a:r>
              <a:rPr lang="en-US" sz="2600" dirty="0" smtClean="0"/>
              <a:t>and ready.</a:t>
            </a:r>
            <a:endParaRPr lang="en-US" sz="2600" dirty="0" smtClean="0"/>
          </a:p>
          <a:p>
            <a:pPr marL="228600" indent="0" eaLnBrk="1" hangingPunct="1">
              <a:buFont typeface="Arial" charset="0"/>
              <a:buNone/>
            </a:pPr>
            <a:endParaRPr lang="en-US" sz="2600" dirty="0"/>
          </a:p>
          <a:p>
            <a:pPr marL="228600" indent="0" eaLnBrk="1" hangingPunct="1">
              <a:buFont typeface="Arial" charset="0"/>
              <a:buNone/>
            </a:pPr>
            <a:r>
              <a:rPr lang="en-US" sz="2600" dirty="0" smtClean="0"/>
              <a:t>[Students on stage will be presented with all 12 math questions on paper at the beginning of the round. They will have 9 minutes total to solve these 12 questions.]</a:t>
            </a:r>
            <a:endParaRPr lang="en-US" sz="2600" dirty="0" smtClean="0"/>
          </a:p>
          <a:p>
            <a:pPr marL="228600" indent="0" eaLnBrk="1" hangingPunct="1">
              <a:buFont typeface="Arial" charset="0"/>
              <a:buNone/>
            </a:pPr>
            <a:endParaRPr lang="en-US" sz="2600" dirty="0" smtClean="0"/>
          </a:p>
          <a:p>
            <a:pPr marL="228600" indent="0" eaLnBrk="1" hangingPunct="1">
              <a:buFont typeface="Arial" charset="0"/>
              <a:buNone/>
            </a:pPr>
            <a:endParaRPr lang="en-US" sz="2600" dirty="0" smtClean="0"/>
          </a:p>
        </p:txBody>
      </p:sp>
      <p:grpSp>
        <p:nvGrpSpPr>
          <p:cNvPr id="31746" name="Group 4"/>
          <p:cNvGrpSpPr>
            <a:grpSpLocks/>
          </p:cNvGrpSpPr>
          <p:nvPr/>
        </p:nvGrpSpPr>
        <p:grpSpPr bwMode="auto">
          <a:xfrm>
            <a:off x="0" y="6276975"/>
            <a:ext cx="9144000" cy="581025"/>
            <a:chOff x="0" y="6304845"/>
            <a:chExt cx="9144000" cy="553155"/>
          </a:xfrm>
        </p:grpSpPr>
        <p:sp>
          <p:nvSpPr>
            <p:cNvPr id="6" name="Rectangle 5"/>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3174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3: Mathematics</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70337455"/>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#1:</a:t>
            </a:r>
          </a:p>
          <a:p>
            <a:pPr marL="228600" indent="0" eaLnBrk="1" hangingPunct="1">
              <a:buNone/>
            </a:pPr>
            <a:r>
              <a:rPr lang="en-US" dirty="0"/>
              <a:t>If x is equal to 8, what is the value of the function </a:t>
            </a:r>
            <a:r>
              <a:rPr lang="en-US" dirty="0" smtClean="0"/>
              <a:t>x</a:t>
            </a:r>
            <a:r>
              <a:rPr lang="en-US" baseline="30000" dirty="0" smtClean="0"/>
              <a:t>2</a:t>
            </a:r>
            <a:r>
              <a:rPr lang="en-US" dirty="0" smtClean="0"/>
              <a:t> </a:t>
            </a:r>
            <a:r>
              <a:rPr lang="en-US" dirty="0"/>
              <a:t>+ 7?</a:t>
            </a:r>
          </a:p>
        </p:txBody>
      </p:sp>
      <p:grpSp>
        <p:nvGrpSpPr>
          <p:cNvPr id="5837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5837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3: Mathematics</a:t>
            </a:r>
            <a:endParaRPr lang="en-US" sz="3600" dirty="0">
              <a:solidFill>
                <a:srgbClr val="FFFFFF"/>
              </a:solidFill>
              <a:latin typeface="Arial Black" pitchFamily="34" charset="0"/>
            </a:endParaRPr>
          </a:p>
        </p:txBody>
      </p:sp>
      <p:sp>
        <p:nvSpPr>
          <p:cNvPr id="5837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#1:</a:t>
            </a:r>
          </a:p>
          <a:p>
            <a:pPr marL="228600" indent="0" eaLnBrk="1" hangingPunct="1">
              <a:buNone/>
            </a:pPr>
            <a:r>
              <a:rPr lang="en-US" dirty="0"/>
              <a:t>If x is equal to 8, what is the value of the function </a:t>
            </a:r>
            <a:r>
              <a:rPr lang="en-US" dirty="0" smtClean="0"/>
              <a:t>x</a:t>
            </a:r>
            <a:r>
              <a:rPr lang="en-US" baseline="30000" dirty="0" smtClean="0"/>
              <a:t>2</a:t>
            </a:r>
            <a:r>
              <a:rPr lang="en-US" dirty="0" smtClean="0"/>
              <a:t> </a:t>
            </a:r>
            <a:r>
              <a:rPr lang="en-US" dirty="0"/>
              <a:t>+ 7?</a:t>
            </a:r>
          </a:p>
        </p:txBody>
      </p:sp>
      <p:grpSp>
        <p:nvGrpSpPr>
          <p:cNvPr id="5837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5837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3: Mathematics</a:t>
            </a:r>
            <a:endParaRPr lang="en-US" sz="3600" dirty="0">
              <a:solidFill>
                <a:srgbClr val="FFFFFF"/>
              </a:solidFill>
              <a:latin typeface="Arial Black" pitchFamily="34" charset="0"/>
            </a:endParaRPr>
          </a:p>
        </p:txBody>
      </p:sp>
      <p:sp>
        <p:nvSpPr>
          <p:cNvPr id="5837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1459213827"/>
      </p:ext>
    </p:extLst>
  </p:cSld>
  <p:clrMapOvr>
    <a:masterClrMapping/>
  </p:clrMapOvr>
  <p:transition advClick="0" advTm="5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fontAlgn="auto">
              <a:spcBef>
                <a:spcPts val="0"/>
              </a:spcBef>
              <a:spcAft>
                <a:spcPts val="0"/>
              </a:spcAft>
              <a:defRPr/>
            </a:pPr>
            <a:r>
              <a:rPr lang="en-US" sz="3600" dirty="0">
                <a:solidFill>
                  <a:schemeClr val="bg1"/>
                </a:solidFill>
                <a:latin typeface="Arial Black" pitchFamily="34" charset="0"/>
              </a:rPr>
              <a:t>Topic Assignments</a:t>
            </a:r>
            <a:endParaRPr lang="en-US" sz="3600" dirty="0">
              <a:latin typeface="Arial Black" pitchFamily="34" charset="0"/>
            </a:endParaRPr>
          </a:p>
        </p:txBody>
      </p:sp>
      <p:grpSp>
        <p:nvGrpSpPr>
          <p:cNvPr id="21506" name="Group 4"/>
          <p:cNvGrpSpPr>
            <a:grpSpLocks/>
          </p:cNvGrpSpPr>
          <p:nvPr/>
        </p:nvGrpSpPr>
        <p:grpSpPr bwMode="auto">
          <a:xfrm>
            <a:off x="0" y="6276975"/>
            <a:ext cx="9144000" cy="581025"/>
            <a:chOff x="0" y="6304845"/>
            <a:chExt cx="9144000" cy="553155"/>
          </a:xfrm>
        </p:grpSpPr>
        <p:sp>
          <p:nvSpPr>
            <p:cNvPr id="6" name="Rectangle 5"/>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21510"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5410200"/>
            <a:ext cx="914400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6 Minutes Remaining</a:t>
            </a:r>
          </a:p>
        </p:txBody>
      </p:sp>
      <p:sp>
        <p:nvSpPr>
          <p:cNvPr id="12" name="Content Placeholder 2"/>
          <p:cNvSpPr>
            <a:spLocks noGrp="1"/>
          </p:cNvSpPr>
          <p:nvPr>
            <p:ph idx="1"/>
          </p:nvPr>
        </p:nvSpPr>
        <p:spPr>
          <a:xfrm>
            <a:off x="457200" y="1600200"/>
            <a:ext cx="8229600" cy="4038599"/>
          </a:xfrm>
        </p:spPr>
        <p:txBody>
          <a:bodyPr numCol="2" rtlCol="0">
            <a:noAutofit/>
          </a:bodyPr>
          <a:lstStyle/>
          <a:p>
            <a:pPr marL="571500" eaLnBrk="1" fontAlgn="auto" hangingPunct="1">
              <a:spcAft>
                <a:spcPts val="0"/>
              </a:spcAft>
              <a:buFont typeface="Arial" pitchFamily="34" charset="0"/>
              <a:buNone/>
              <a:defRPr/>
            </a:pPr>
            <a:r>
              <a:rPr lang="en-US" sz="2200" dirty="0" smtClean="0">
                <a:solidFill>
                  <a:srgbClr val="FF0000"/>
                </a:solidFill>
              </a:rPr>
              <a:t>Group A</a:t>
            </a:r>
          </a:p>
          <a:p>
            <a:pPr marL="571500" indent="-223838" eaLnBrk="1" fontAlgn="auto" hangingPunct="1">
              <a:spcAft>
                <a:spcPts val="0"/>
              </a:spcAft>
              <a:buFont typeface="Arial" pitchFamily="34" charset="0"/>
              <a:buNone/>
              <a:defRPr/>
            </a:pPr>
            <a:r>
              <a:rPr lang="en-US" sz="2400" dirty="0" smtClean="0">
                <a:solidFill>
                  <a:srgbClr val="FF0000"/>
                </a:solidFill>
                <a:latin typeface="Arial" pitchFamily="34" charset="0"/>
                <a:cs typeface="Arial" pitchFamily="34" charset="0"/>
              </a:rPr>
              <a:t>1) Earth Science</a:t>
            </a:r>
          </a:p>
          <a:p>
            <a:pPr marL="571500" indent="-223838" eaLnBrk="1" fontAlgn="auto" hangingPunct="1">
              <a:spcAft>
                <a:spcPts val="0"/>
              </a:spcAft>
              <a:buFont typeface="Arial" pitchFamily="34" charset="0"/>
              <a:buNone/>
              <a:defRPr/>
            </a:pPr>
            <a:r>
              <a:rPr lang="en-US" sz="2400" dirty="0" smtClean="0">
                <a:solidFill>
                  <a:srgbClr val="FF0000"/>
                </a:solidFill>
                <a:latin typeface="Arial" pitchFamily="34" charset="0"/>
                <a:cs typeface="Arial" pitchFamily="34" charset="0"/>
              </a:rPr>
              <a:t>5) Literature</a:t>
            </a:r>
          </a:p>
          <a:p>
            <a:pPr marL="571500" indent="-223838" eaLnBrk="1" fontAlgn="auto" hangingPunct="1">
              <a:spcAft>
                <a:spcPts val="0"/>
              </a:spcAft>
              <a:buFont typeface="Arial" pitchFamily="34" charset="0"/>
              <a:buNone/>
              <a:defRPr/>
            </a:pPr>
            <a:r>
              <a:rPr lang="en-US" sz="2400" dirty="0" smtClean="0">
                <a:solidFill>
                  <a:srgbClr val="FF0000"/>
                </a:solidFill>
                <a:latin typeface="Arial" pitchFamily="34" charset="0"/>
                <a:cs typeface="Arial" pitchFamily="34" charset="0"/>
              </a:rPr>
              <a:t>9) World History</a:t>
            </a:r>
          </a:p>
          <a:p>
            <a:pPr marL="571500" eaLnBrk="1" fontAlgn="auto" hangingPunct="1">
              <a:spcAft>
                <a:spcPts val="0"/>
              </a:spcAft>
              <a:buFont typeface="Arial" pitchFamily="34" charset="0"/>
              <a:buNone/>
              <a:defRPr/>
            </a:pPr>
            <a:endParaRPr lang="en-US" sz="1800" dirty="0" smtClean="0">
              <a:solidFill>
                <a:schemeClr val="bg1"/>
              </a:solidFill>
            </a:endParaRPr>
          </a:p>
          <a:p>
            <a:pPr marL="571500" eaLnBrk="1" fontAlgn="auto" hangingPunct="1">
              <a:spcAft>
                <a:spcPts val="0"/>
              </a:spcAft>
              <a:buFont typeface="Arial" pitchFamily="34" charset="0"/>
              <a:buNone/>
              <a:defRPr/>
            </a:pPr>
            <a:r>
              <a:rPr lang="en-US" sz="2200" dirty="0" smtClean="0">
                <a:solidFill>
                  <a:schemeClr val="bg2">
                    <a:lumMod val="50000"/>
                  </a:schemeClr>
                </a:solidFill>
              </a:rPr>
              <a:t>Group C</a:t>
            </a:r>
          </a:p>
          <a:p>
            <a:pPr marL="571500" indent="-223838" eaLnBrk="1" fontAlgn="auto" hangingPunct="1">
              <a:spcAft>
                <a:spcPts val="0"/>
              </a:spcAft>
              <a:buFont typeface="Arial" pitchFamily="34" charset="0"/>
              <a:buNone/>
              <a:defRPr/>
            </a:pPr>
            <a:r>
              <a:rPr lang="en-US" sz="2400" dirty="0" smtClean="0">
                <a:solidFill>
                  <a:schemeClr val="bg2">
                    <a:lumMod val="50000"/>
                  </a:schemeClr>
                </a:solidFill>
                <a:latin typeface="Arial" pitchFamily="34" charset="0"/>
                <a:cs typeface="Arial" pitchFamily="34" charset="0"/>
              </a:rPr>
              <a:t>3) Mathematics</a:t>
            </a:r>
          </a:p>
          <a:p>
            <a:pPr marL="571500" indent="-223838" eaLnBrk="1" fontAlgn="auto" hangingPunct="1">
              <a:spcAft>
                <a:spcPts val="0"/>
              </a:spcAft>
              <a:buFont typeface="Arial" pitchFamily="34" charset="0"/>
              <a:buNone/>
              <a:defRPr/>
            </a:pPr>
            <a:r>
              <a:rPr lang="en-US" sz="2400" dirty="0" smtClean="0">
                <a:solidFill>
                  <a:schemeClr val="bg2">
                    <a:lumMod val="50000"/>
                  </a:schemeClr>
                </a:solidFill>
                <a:latin typeface="Arial" pitchFamily="34" charset="0"/>
                <a:cs typeface="Arial" pitchFamily="34" charset="0"/>
              </a:rPr>
              <a:t>7) NC History</a:t>
            </a:r>
          </a:p>
          <a:p>
            <a:pPr marL="571500" indent="-223838" eaLnBrk="1" fontAlgn="auto" hangingPunct="1">
              <a:spcAft>
                <a:spcPts val="0"/>
              </a:spcAft>
              <a:buFont typeface="Arial" pitchFamily="34" charset="0"/>
              <a:buNone/>
              <a:defRPr/>
            </a:pPr>
            <a:r>
              <a:rPr lang="en-US" sz="2400" dirty="0" smtClean="0">
                <a:solidFill>
                  <a:schemeClr val="bg2">
                    <a:lumMod val="50000"/>
                  </a:schemeClr>
                </a:solidFill>
                <a:latin typeface="Arial" pitchFamily="34" charset="0"/>
                <a:cs typeface="Arial" pitchFamily="34" charset="0"/>
              </a:rPr>
              <a:t>11) PE / </a:t>
            </a:r>
            <a:r>
              <a:rPr lang="en-US" sz="2400" dirty="0" smtClean="0">
                <a:solidFill>
                  <a:schemeClr val="bg2">
                    <a:lumMod val="50000"/>
                  </a:schemeClr>
                </a:solidFill>
                <a:latin typeface="Arial" pitchFamily="34" charset="0"/>
                <a:cs typeface="Arial" pitchFamily="34" charset="0"/>
              </a:rPr>
              <a:t>Sports</a:t>
            </a:r>
          </a:p>
          <a:p>
            <a:pPr marL="571500" indent="-223838" eaLnBrk="1" fontAlgn="auto" hangingPunct="1">
              <a:spcAft>
                <a:spcPts val="0"/>
              </a:spcAft>
              <a:buFont typeface="Arial" pitchFamily="34" charset="0"/>
              <a:buNone/>
              <a:defRPr/>
            </a:pPr>
            <a:endParaRPr lang="en-US" sz="2400" dirty="0" smtClean="0">
              <a:solidFill>
                <a:schemeClr val="bg2">
                  <a:lumMod val="50000"/>
                </a:schemeClr>
              </a:solidFill>
              <a:latin typeface="Arial" pitchFamily="34" charset="0"/>
              <a:cs typeface="Arial" pitchFamily="34" charset="0"/>
            </a:endParaRPr>
          </a:p>
          <a:p>
            <a:pPr marL="571500" eaLnBrk="1" fontAlgn="auto" hangingPunct="1">
              <a:spcAft>
                <a:spcPts val="0"/>
              </a:spcAft>
              <a:buFont typeface="Arial" pitchFamily="34" charset="0"/>
              <a:buNone/>
              <a:defRPr/>
            </a:pPr>
            <a:r>
              <a:rPr lang="en-US" sz="2200" dirty="0" smtClean="0">
                <a:solidFill>
                  <a:srgbClr val="00B050"/>
                </a:solidFill>
              </a:rPr>
              <a:t>Group B</a:t>
            </a:r>
          </a:p>
          <a:p>
            <a:pPr marL="571500" eaLnBrk="1" fontAlgn="auto" hangingPunct="1">
              <a:spcAft>
                <a:spcPts val="0"/>
              </a:spcAft>
              <a:buFont typeface="Arial" pitchFamily="34" charset="0"/>
              <a:buNone/>
              <a:defRPr/>
            </a:pPr>
            <a:r>
              <a:rPr lang="en-US" sz="2400" dirty="0" smtClean="0">
                <a:solidFill>
                  <a:srgbClr val="00B050"/>
                </a:solidFill>
                <a:latin typeface="Arial" pitchFamily="34" charset="0"/>
                <a:cs typeface="Arial" pitchFamily="34" charset="0"/>
              </a:rPr>
              <a:t>2) Life Science</a:t>
            </a:r>
          </a:p>
          <a:p>
            <a:pPr marL="571500" eaLnBrk="1" fontAlgn="auto" hangingPunct="1">
              <a:spcAft>
                <a:spcPts val="0"/>
              </a:spcAft>
              <a:buFont typeface="Arial" pitchFamily="34" charset="0"/>
              <a:buNone/>
              <a:defRPr/>
            </a:pPr>
            <a:r>
              <a:rPr lang="en-US" sz="2400" dirty="0" smtClean="0">
                <a:solidFill>
                  <a:srgbClr val="00B050"/>
                </a:solidFill>
                <a:latin typeface="Arial" pitchFamily="34" charset="0"/>
                <a:cs typeface="Arial" pitchFamily="34" charset="0"/>
              </a:rPr>
              <a:t>6) State Symbols</a:t>
            </a:r>
          </a:p>
          <a:p>
            <a:pPr marL="571500" eaLnBrk="1" fontAlgn="auto" hangingPunct="1">
              <a:spcAft>
                <a:spcPts val="0"/>
              </a:spcAft>
              <a:buFont typeface="Arial" pitchFamily="34" charset="0"/>
              <a:buNone/>
              <a:defRPr/>
            </a:pPr>
            <a:r>
              <a:rPr lang="en-US" sz="2400" dirty="0" smtClean="0">
                <a:solidFill>
                  <a:srgbClr val="00B050"/>
                </a:solidFill>
                <a:latin typeface="Arial" pitchFamily="34" charset="0"/>
                <a:cs typeface="Arial" pitchFamily="34" charset="0"/>
              </a:rPr>
              <a:t>10) Technology</a:t>
            </a:r>
          </a:p>
          <a:p>
            <a:pPr marL="571500" eaLnBrk="1" fontAlgn="auto" hangingPunct="1">
              <a:spcAft>
                <a:spcPts val="0"/>
              </a:spcAft>
              <a:buFont typeface="Arial" pitchFamily="34" charset="0"/>
              <a:buNone/>
              <a:defRPr/>
            </a:pPr>
            <a:endParaRPr lang="en-US" sz="1800" dirty="0" smtClean="0">
              <a:solidFill>
                <a:schemeClr val="bg1"/>
              </a:solidFill>
            </a:endParaRPr>
          </a:p>
          <a:p>
            <a:pPr marL="571500" eaLnBrk="1" fontAlgn="auto" hangingPunct="1">
              <a:spcAft>
                <a:spcPts val="0"/>
              </a:spcAft>
              <a:buFont typeface="Arial" pitchFamily="34" charset="0"/>
              <a:buNone/>
              <a:defRPr/>
            </a:pPr>
            <a:r>
              <a:rPr lang="en-US" sz="2200" dirty="0" smtClean="0">
                <a:solidFill>
                  <a:srgbClr val="002060"/>
                </a:solidFill>
              </a:rPr>
              <a:t>Group D</a:t>
            </a:r>
          </a:p>
          <a:p>
            <a:pPr marL="571500" indent="-223838" eaLnBrk="1" fontAlgn="auto" hangingPunct="1">
              <a:spcAft>
                <a:spcPts val="0"/>
              </a:spcAft>
              <a:buFont typeface="Arial" pitchFamily="34" charset="0"/>
              <a:buNone/>
              <a:defRPr/>
            </a:pPr>
            <a:r>
              <a:rPr lang="en-US" sz="2400" dirty="0" smtClean="0">
                <a:solidFill>
                  <a:srgbClr val="002060"/>
                </a:solidFill>
                <a:latin typeface="Arial" pitchFamily="34" charset="0"/>
                <a:cs typeface="Arial" pitchFamily="34" charset="0"/>
              </a:rPr>
              <a:t>4) Writing / Grammar</a:t>
            </a:r>
          </a:p>
          <a:p>
            <a:pPr marL="571500" indent="-223838" eaLnBrk="1" fontAlgn="auto" hangingPunct="1">
              <a:spcAft>
                <a:spcPts val="0"/>
              </a:spcAft>
              <a:buFont typeface="Arial" pitchFamily="34" charset="0"/>
              <a:buNone/>
              <a:defRPr/>
            </a:pPr>
            <a:r>
              <a:rPr lang="en-US" sz="2400" dirty="0" smtClean="0">
                <a:solidFill>
                  <a:srgbClr val="002060"/>
                </a:solidFill>
                <a:latin typeface="Arial" pitchFamily="34" charset="0"/>
                <a:cs typeface="Arial" pitchFamily="34" charset="0"/>
              </a:rPr>
              <a:t>8) US History</a:t>
            </a:r>
          </a:p>
          <a:p>
            <a:pPr marL="571500" indent="-223838" eaLnBrk="1" fontAlgn="auto" hangingPunct="1">
              <a:spcAft>
                <a:spcPts val="0"/>
              </a:spcAft>
              <a:buFont typeface="Arial" pitchFamily="34" charset="0"/>
              <a:buNone/>
              <a:defRPr/>
            </a:pPr>
            <a:r>
              <a:rPr lang="en-US" sz="2400" dirty="0" smtClean="0">
                <a:solidFill>
                  <a:srgbClr val="002060"/>
                </a:solidFill>
                <a:latin typeface="Arial" pitchFamily="34" charset="0"/>
                <a:cs typeface="Arial" pitchFamily="34" charset="0"/>
              </a:rPr>
              <a:t>12) Arts and Media</a:t>
            </a:r>
          </a:p>
          <a:p>
            <a:pPr lvl="1" eaLnBrk="1" fontAlgn="auto" hangingPunct="1">
              <a:spcAft>
                <a:spcPts val="0"/>
              </a:spcAft>
              <a:buFont typeface="Arial" pitchFamily="34" charset="0"/>
              <a:buNone/>
              <a:defRPr/>
            </a:pPr>
            <a:endParaRPr lang="en-US" sz="2400" dirty="0" smtClean="0">
              <a:solidFill>
                <a:schemeClr val="bg1"/>
              </a:solidFill>
            </a:endParaRPr>
          </a:p>
        </p:txBody>
      </p:sp>
    </p:spTree>
  </p:cSld>
  <p:clrMapOvr>
    <a:masterClrMapping/>
  </p:clrMapOvr>
  <p:transition advClick="0" advTm="180000"/>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#2:</a:t>
            </a:r>
          </a:p>
          <a:p>
            <a:pPr marL="0" indent="0">
              <a:buNone/>
            </a:pPr>
            <a:r>
              <a:rPr lang="en-US" sz="2800" dirty="0" smtClean="0"/>
              <a:t>	Thomas </a:t>
            </a:r>
            <a:r>
              <a:rPr lang="en-US" sz="2800" dirty="0"/>
              <a:t>leaves a harbor travelling due west at 12 miles an hour. Aaron leaves three hours after him and takes the same route going 18 miles an hour. How many hours will it take until Aaron reaches Thomas, assuming both boaters maintain the same velocity?</a:t>
            </a:r>
          </a:p>
        </p:txBody>
      </p:sp>
      <p:grpSp>
        <p:nvGrpSpPr>
          <p:cNvPr id="62466"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62470"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3: Mathematics</a:t>
            </a:r>
            <a:endParaRPr lang="en-US" sz="3600" dirty="0">
              <a:solidFill>
                <a:srgbClr val="FFFFFF"/>
              </a:solidFill>
              <a:latin typeface="Arial Black" pitchFamily="34" charset="0"/>
            </a:endParaRPr>
          </a:p>
        </p:txBody>
      </p:sp>
      <p:sp>
        <p:nvSpPr>
          <p:cNvPr id="62468"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#2:</a:t>
            </a:r>
          </a:p>
          <a:p>
            <a:pPr marL="0" indent="0">
              <a:buNone/>
            </a:pPr>
            <a:r>
              <a:rPr lang="en-US" sz="2800" dirty="0" smtClean="0"/>
              <a:t>	Thomas </a:t>
            </a:r>
            <a:r>
              <a:rPr lang="en-US" sz="2800" dirty="0"/>
              <a:t>leaves a harbor travelling due west at 12 miles an hour. Aaron leaves three hours after him and takes the same route going 18 miles an hour. How many hours will it take until Aaron reaches Thomas, assuming both boaters maintain the same velocity?</a:t>
            </a:r>
          </a:p>
        </p:txBody>
      </p:sp>
      <p:grpSp>
        <p:nvGrpSpPr>
          <p:cNvPr id="62466"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62470"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3: Mathematics</a:t>
            </a:r>
            <a:endParaRPr lang="en-US" sz="3600" dirty="0">
              <a:solidFill>
                <a:srgbClr val="FFFFFF"/>
              </a:solidFill>
              <a:latin typeface="Arial Black" pitchFamily="34" charset="0"/>
            </a:endParaRPr>
          </a:p>
        </p:txBody>
      </p:sp>
      <p:sp>
        <p:nvSpPr>
          <p:cNvPr id="62468"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200732996"/>
      </p:ext>
    </p:extLst>
  </p:cSld>
  <p:clrMapOvr>
    <a:masterClrMapping/>
  </p:clrMapOvr>
  <p:transition advClick="0" advTm="5000"/>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#3:</a:t>
            </a:r>
          </a:p>
          <a:p>
            <a:pPr marL="228600" indent="0" eaLnBrk="1" hangingPunct="1">
              <a:buNone/>
            </a:pPr>
            <a:r>
              <a:rPr lang="en-US" dirty="0"/>
              <a:t>What is the area of a trapezoid whose two sides are 7 and 9 units in length, and which has a height of 4 units?</a:t>
            </a:r>
          </a:p>
        </p:txBody>
      </p:sp>
      <p:grpSp>
        <p:nvGrpSpPr>
          <p:cNvPr id="66562"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66566"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3: Mathematics</a:t>
            </a:r>
            <a:endParaRPr lang="en-US" sz="3600" dirty="0">
              <a:solidFill>
                <a:srgbClr val="FFFFFF"/>
              </a:solidFill>
              <a:latin typeface="Arial Black" pitchFamily="34" charset="0"/>
            </a:endParaRPr>
          </a:p>
        </p:txBody>
      </p:sp>
      <p:sp>
        <p:nvSpPr>
          <p:cNvPr id="66564"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#3:</a:t>
            </a:r>
          </a:p>
          <a:p>
            <a:pPr marL="228600" indent="0" eaLnBrk="1" hangingPunct="1">
              <a:buNone/>
            </a:pPr>
            <a:r>
              <a:rPr lang="en-US" dirty="0"/>
              <a:t>What is the area of a trapezoid whose two sides are 7 and 9 units in length, and which has a height of 4 units?</a:t>
            </a:r>
          </a:p>
        </p:txBody>
      </p:sp>
      <p:grpSp>
        <p:nvGrpSpPr>
          <p:cNvPr id="66562"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66566"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3: Mathematics</a:t>
            </a:r>
            <a:endParaRPr lang="en-US" sz="3600" dirty="0">
              <a:solidFill>
                <a:srgbClr val="FFFFFF"/>
              </a:solidFill>
              <a:latin typeface="Arial Black" pitchFamily="34" charset="0"/>
            </a:endParaRPr>
          </a:p>
        </p:txBody>
      </p:sp>
      <p:sp>
        <p:nvSpPr>
          <p:cNvPr id="66564"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612003991"/>
      </p:ext>
    </p:extLst>
  </p:cSld>
  <p:clrMapOvr>
    <a:masterClrMapping/>
  </p:clrMapOvr>
  <p:transition advClick="0" advTm="5000"/>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p:txBody>
      </p:sp>
      <p:grpSp>
        <p:nvGrpSpPr>
          <p:cNvPr id="82946"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294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3: Mathematics</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3262153105"/>
      </p:ext>
    </p:extLst>
  </p:cSld>
  <p:clrMapOvr>
    <a:masterClrMapping/>
  </p:clrMapOvr>
  <p:transition advClick="0" advTm="60000"/>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solidFill>
                <a:schemeClr val="bg1"/>
              </a:solidFill>
            </a:endParaRPr>
          </a:p>
        </p:txBody>
      </p:sp>
      <p:sp>
        <p:nvSpPr>
          <p:cNvPr id="8" name="Rectangle 7"/>
          <p:cNvSpPr/>
          <p:nvPr/>
        </p:nvSpPr>
        <p:spPr>
          <a:xfrm>
            <a:off x="0" y="5410200"/>
            <a:ext cx="9144000" cy="457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2 Minutes Remaining</a:t>
            </a:r>
          </a:p>
        </p:txBody>
      </p:sp>
      <p:grpSp>
        <p:nvGrpSpPr>
          <p:cNvPr id="84995"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4998"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3: Mathematics</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83859745"/>
      </p:ext>
    </p:extLst>
  </p:cSld>
  <p:clrMapOvr>
    <a:masterClrMapping/>
  </p:clrMapOvr>
  <p:transition advClick="0" advTm="60000"/>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solidFill>
                <a:schemeClr val="bg1"/>
              </a:solidFill>
            </a:endParaRPr>
          </a:p>
        </p:txBody>
      </p:sp>
      <p:sp>
        <p:nvSpPr>
          <p:cNvPr id="8" name="Rectangle 7"/>
          <p:cNvSpPr/>
          <p:nvPr/>
        </p:nvSpPr>
        <p:spPr>
          <a:xfrm>
            <a:off x="0" y="5410200"/>
            <a:ext cx="9144000" cy="4572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1 Minute Remaining</a:t>
            </a:r>
          </a:p>
        </p:txBody>
      </p:sp>
      <p:grpSp>
        <p:nvGrpSpPr>
          <p:cNvPr id="87043"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7046"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3: Mathematics</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42744914"/>
      </p:ext>
    </p:extLst>
  </p:cSld>
  <p:clrMapOvr>
    <a:masterClrMapping/>
  </p:clrMapOvr>
  <p:transition advClick="0" advTm="48000"/>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p>
        </p:txBody>
      </p:sp>
      <p:sp>
        <p:nvSpPr>
          <p:cNvPr id="8" name="Rectangle 7"/>
          <p:cNvSpPr/>
          <p:nvPr/>
        </p:nvSpPr>
        <p:spPr>
          <a:xfrm>
            <a:off x="0" y="5410200"/>
            <a:ext cx="9144000" cy="4572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12 Seconds Remaining</a:t>
            </a:r>
          </a:p>
        </p:txBody>
      </p:sp>
      <p:grpSp>
        <p:nvGrpSpPr>
          <p:cNvPr id="89091"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909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3: Mathematics</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37583826"/>
      </p:ext>
    </p:extLst>
  </p:cSld>
  <p:clrMapOvr>
    <a:masterClrMapping/>
  </p:clrMapOvr>
  <p:transition advClick="0" advTm="12000"/>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TIME</a:t>
            </a:r>
          </a:p>
          <a:p>
            <a:pPr marL="228600" indent="0" eaLnBrk="1" hangingPunct="1">
              <a:buFont typeface="Arial" charset="0"/>
              <a:buNone/>
            </a:pPr>
            <a:endParaRPr lang="en-US" sz="2600" smtClean="0"/>
          </a:p>
          <a:p>
            <a:pPr marL="228600" indent="0" eaLnBrk="1" hangingPunct="1">
              <a:buFont typeface="Arial" charset="0"/>
              <a:buNone/>
            </a:pPr>
            <a:r>
              <a:rPr lang="en-US" sz="2600" smtClean="0"/>
              <a:t>Pencils Down.</a:t>
            </a:r>
          </a:p>
          <a:p>
            <a:pPr marL="228600" indent="0" eaLnBrk="1" hangingPunct="1">
              <a:buFont typeface="Arial" charset="0"/>
              <a:buNone/>
            </a:pPr>
            <a:endParaRPr lang="en-US" sz="2600" smtClean="0"/>
          </a:p>
          <a:p>
            <a:pPr marL="228600" indent="0" eaLnBrk="1" hangingPunct="1">
              <a:buFont typeface="Arial" charset="0"/>
              <a:buNone/>
            </a:pPr>
            <a:r>
              <a:rPr lang="en-US" sz="2600" smtClean="0"/>
              <a:t>Answer sheets will now be collected.</a:t>
            </a:r>
          </a:p>
          <a:p>
            <a:pPr marL="228600" indent="0" eaLnBrk="1" hangingPunct="1">
              <a:buFont typeface="Arial" charset="0"/>
              <a:buNone/>
            </a:pPr>
            <a:endParaRPr lang="en-US" sz="2600" smtClean="0"/>
          </a:p>
        </p:txBody>
      </p:sp>
      <p:grpSp>
        <p:nvGrpSpPr>
          <p:cNvPr id="91138"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1141"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3: Mathematics</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298495042"/>
      </p:ext>
    </p:ext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400" dirty="0" smtClean="0"/>
              <a:t>Answers for Mathematics questions follow on next slide.</a:t>
            </a:r>
          </a:p>
          <a:p>
            <a:pPr marL="228600" indent="0" eaLnBrk="1" hangingPunct="1">
              <a:buFont typeface="Arial" charset="0"/>
              <a:buNone/>
            </a:pPr>
            <a:endParaRPr lang="en-US" sz="2400" dirty="0" smtClean="0"/>
          </a:p>
          <a:p>
            <a:pPr marL="228600" indent="0" eaLnBrk="1" hangingPunct="1">
              <a:buFont typeface="Arial" charset="0"/>
              <a:buNone/>
            </a:pPr>
            <a:r>
              <a:rPr lang="en-US" sz="2400" dirty="0" smtClean="0"/>
              <a:t>Advance once all answer sheets have been collected.</a:t>
            </a:r>
          </a:p>
          <a:p>
            <a:pPr marL="228600" indent="0" eaLnBrk="1" hangingPunct="1">
              <a:buFont typeface="Arial" charset="0"/>
              <a:buNone/>
            </a:pPr>
            <a:endParaRPr lang="en-US" sz="2400" dirty="0" smtClean="0"/>
          </a:p>
          <a:p>
            <a:pPr marL="228600" indent="0" eaLnBrk="1" hangingPunct="1">
              <a:buFont typeface="Arial" charset="0"/>
              <a:buNone/>
            </a:pPr>
            <a:r>
              <a:rPr lang="en-US" sz="2400" dirty="0" smtClean="0"/>
              <a:t>Group C Students may return to their team.</a:t>
            </a:r>
          </a:p>
          <a:p>
            <a:pPr marL="228600" indent="0" eaLnBrk="1" hangingPunct="1">
              <a:buFont typeface="Arial" charset="0"/>
              <a:buNone/>
            </a:pPr>
            <a:r>
              <a:rPr lang="en-US" sz="2400" dirty="0" smtClean="0"/>
              <a:t>Group D Students may be seated.</a:t>
            </a:r>
          </a:p>
          <a:p>
            <a:pPr marL="228600" indent="0" eaLnBrk="1" hangingPunct="1">
              <a:buFont typeface="Arial" charset="0"/>
              <a:buNone/>
            </a:pPr>
            <a:r>
              <a:rPr lang="en-US" sz="2400" dirty="0" smtClean="0"/>
              <a:t> </a:t>
            </a:r>
          </a:p>
          <a:p>
            <a:pPr marL="228600" indent="0" eaLnBrk="1" hangingPunct="1">
              <a:buFont typeface="Arial" charset="0"/>
              <a:buNone/>
            </a:pPr>
            <a:endParaRPr lang="en-US" sz="2400" dirty="0" smtClean="0"/>
          </a:p>
        </p:txBody>
      </p:sp>
      <p:grpSp>
        <p:nvGrpSpPr>
          <p:cNvPr id="93186"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318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3: Mathematics</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57676058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fontAlgn="auto">
              <a:spcBef>
                <a:spcPts val="0"/>
              </a:spcBef>
              <a:spcAft>
                <a:spcPts val="0"/>
              </a:spcAft>
              <a:defRPr/>
            </a:pPr>
            <a:r>
              <a:rPr lang="en-US" sz="3600" dirty="0">
                <a:solidFill>
                  <a:schemeClr val="bg1"/>
                </a:solidFill>
                <a:latin typeface="Arial Black" pitchFamily="34" charset="0"/>
              </a:rPr>
              <a:t>Topic Assignments</a:t>
            </a:r>
            <a:endParaRPr lang="en-US" sz="3600" dirty="0">
              <a:latin typeface="Arial Black" pitchFamily="34" charset="0"/>
            </a:endParaRPr>
          </a:p>
        </p:txBody>
      </p:sp>
      <p:grpSp>
        <p:nvGrpSpPr>
          <p:cNvPr id="23554" name="Group 4"/>
          <p:cNvGrpSpPr>
            <a:grpSpLocks/>
          </p:cNvGrpSpPr>
          <p:nvPr/>
        </p:nvGrpSpPr>
        <p:grpSpPr bwMode="auto">
          <a:xfrm>
            <a:off x="0" y="6276975"/>
            <a:ext cx="9144000" cy="581025"/>
            <a:chOff x="0" y="6304845"/>
            <a:chExt cx="9144000" cy="553155"/>
          </a:xfrm>
        </p:grpSpPr>
        <p:sp>
          <p:nvSpPr>
            <p:cNvPr id="6" name="Rectangle 5"/>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23558"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5410200"/>
            <a:ext cx="9144000"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3 Minutes Remaining</a:t>
            </a:r>
          </a:p>
        </p:txBody>
      </p:sp>
      <p:sp>
        <p:nvSpPr>
          <p:cNvPr id="11" name="Content Placeholder 2"/>
          <p:cNvSpPr>
            <a:spLocks noGrp="1"/>
          </p:cNvSpPr>
          <p:nvPr>
            <p:ph idx="1"/>
          </p:nvPr>
        </p:nvSpPr>
        <p:spPr>
          <a:xfrm>
            <a:off x="457200" y="1600200"/>
            <a:ext cx="8229600" cy="4038599"/>
          </a:xfrm>
        </p:spPr>
        <p:txBody>
          <a:bodyPr numCol="2" rtlCol="0">
            <a:noAutofit/>
          </a:bodyPr>
          <a:lstStyle/>
          <a:p>
            <a:pPr marL="571500" eaLnBrk="1" fontAlgn="auto" hangingPunct="1">
              <a:spcAft>
                <a:spcPts val="0"/>
              </a:spcAft>
              <a:buFont typeface="Arial" pitchFamily="34" charset="0"/>
              <a:buNone/>
              <a:defRPr/>
            </a:pPr>
            <a:r>
              <a:rPr lang="en-US" sz="2200" dirty="0" smtClean="0">
                <a:solidFill>
                  <a:srgbClr val="FF0000"/>
                </a:solidFill>
              </a:rPr>
              <a:t>Group A</a:t>
            </a:r>
          </a:p>
          <a:p>
            <a:pPr marL="571500" indent="-223838" eaLnBrk="1" fontAlgn="auto" hangingPunct="1">
              <a:spcAft>
                <a:spcPts val="0"/>
              </a:spcAft>
              <a:buFont typeface="Arial" pitchFamily="34" charset="0"/>
              <a:buNone/>
              <a:defRPr/>
            </a:pPr>
            <a:r>
              <a:rPr lang="en-US" sz="2400" dirty="0" smtClean="0">
                <a:solidFill>
                  <a:srgbClr val="FF0000"/>
                </a:solidFill>
                <a:latin typeface="Arial" pitchFamily="34" charset="0"/>
                <a:cs typeface="Arial" pitchFamily="34" charset="0"/>
              </a:rPr>
              <a:t>1) Earth Science</a:t>
            </a:r>
          </a:p>
          <a:p>
            <a:pPr marL="571500" indent="-223838" eaLnBrk="1" fontAlgn="auto" hangingPunct="1">
              <a:spcAft>
                <a:spcPts val="0"/>
              </a:spcAft>
              <a:buFont typeface="Arial" pitchFamily="34" charset="0"/>
              <a:buNone/>
              <a:defRPr/>
            </a:pPr>
            <a:r>
              <a:rPr lang="en-US" sz="2400" dirty="0" smtClean="0">
                <a:solidFill>
                  <a:srgbClr val="FF0000"/>
                </a:solidFill>
                <a:latin typeface="Arial" pitchFamily="34" charset="0"/>
                <a:cs typeface="Arial" pitchFamily="34" charset="0"/>
              </a:rPr>
              <a:t>5) Literature</a:t>
            </a:r>
          </a:p>
          <a:p>
            <a:pPr marL="571500" indent="-223838" eaLnBrk="1" fontAlgn="auto" hangingPunct="1">
              <a:spcAft>
                <a:spcPts val="0"/>
              </a:spcAft>
              <a:buFont typeface="Arial" pitchFamily="34" charset="0"/>
              <a:buNone/>
              <a:defRPr/>
            </a:pPr>
            <a:r>
              <a:rPr lang="en-US" sz="2400" dirty="0" smtClean="0">
                <a:solidFill>
                  <a:srgbClr val="FF0000"/>
                </a:solidFill>
                <a:latin typeface="Arial" pitchFamily="34" charset="0"/>
                <a:cs typeface="Arial" pitchFamily="34" charset="0"/>
              </a:rPr>
              <a:t>9) World History</a:t>
            </a:r>
          </a:p>
          <a:p>
            <a:pPr marL="571500" eaLnBrk="1" fontAlgn="auto" hangingPunct="1">
              <a:spcAft>
                <a:spcPts val="0"/>
              </a:spcAft>
              <a:buFont typeface="Arial" pitchFamily="34" charset="0"/>
              <a:buNone/>
              <a:defRPr/>
            </a:pPr>
            <a:endParaRPr lang="en-US" sz="1800" dirty="0" smtClean="0">
              <a:solidFill>
                <a:schemeClr val="bg1"/>
              </a:solidFill>
            </a:endParaRPr>
          </a:p>
          <a:p>
            <a:pPr marL="571500" eaLnBrk="1" fontAlgn="auto" hangingPunct="1">
              <a:spcAft>
                <a:spcPts val="0"/>
              </a:spcAft>
              <a:buFont typeface="Arial" pitchFamily="34" charset="0"/>
              <a:buNone/>
              <a:defRPr/>
            </a:pPr>
            <a:r>
              <a:rPr lang="en-US" sz="2200" dirty="0" smtClean="0">
                <a:solidFill>
                  <a:schemeClr val="bg2">
                    <a:lumMod val="50000"/>
                  </a:schemeClr>
                </a:solidFill>
              </a:rPr>
              <a:t>Group C</a:t>
            </a:r>
          </a:p>
          <a:p>
            <a:pPr marL="571500" indent="-223838" eaLnBrk="1" fontAlgn="auto" hangingPunct="1">
              <a:spcAft>
                <a:spcPts val="0"/>
              </a:spcAft>
              <a:buFont typeface="Arial" pitchFamily="34" charset="0"/>
              <a:buNone/>
              <a:defRPr/>
            </a:pPr>
            <a:r>
              <a:rPr lang="en-US" sz="2400" dirty="0" smtClean="0">
                <a:solidFill>
                  <a:schemeClr val="bg2">
                    <a:lumMod val="50000"/>
                  </a:schemeClr>
                </a:solidFill>
                <a:latin typeface="Arial" pitchFamily="34" charset="0"/>
                <a:cs typeface="Arial" pitchFamily="34" charset="0"/>
              </a:rPr>
              <a:t>3) Mathematics</a:t>
            </a:r>
          </a:p>
          <a:p>
            <a:pPr marL="571500" indent="-223838" eaLnBrk="1" fontAlgn="auto" hangingPunct="1">
              <a:spcAft>
                <a:spcPts val="0"/>
              </a:spcAft>
              <a:buFont typeface="Arial" pitchFamily="34" charset="0"/>
              <a:buNone/>
              <a:defRPr/>
            </a:pPr>
            <a:r>
              <a:rPr lang="en-US" sz="2400" dirty="0" smtClean="0">
                <a:solidFill>
                  <a:schemeClr val="bg2">
                    <a:lumMod val="50000"/>
                  </a:schemeClr>
                </a:solidFill>
                <a:latin typeface="Arial" pitchFamily="34" charset="0"/>
                <a:cs typeface="Arial" pitchFamily="34" charset="0"/>
              </a:rPr>
              <a:t>7) NC History</a:t>
            </a:r>
          </a:p>
          <a:p>
            <a:pPr marL="571500" indent="-223838" eaLnBrk="1" fontAlgn="auto" hangingPunct="1">
              <a:spcAft>
                <a:spcPts val="0"/>
              </a:spcAft>
              <a:buFont typeface="Arial" pitchFamily="34" charset="0"/>
              <a:buNone/>
              <a:defRPr/>
            </a:pPr>
            <a:r>
              <a:rPr lang="en-US" sz="2400" dirty="0" smtClean="0">
                <a:solidFill>
                  <a:schemeClr val="bg2">
                    <a:lumMod val="50000"/>
                  </a:schemeClr>
                </a:solidFill>
                <a:latin typeface="Arial" pitchFamily="34" charset="0"/>
                <a:cs typeface="Arial" pitchFamily="34" charset="0"/>
              </a:rPr>
              <a:t>11) PE / </a:t>
            </a:r>
            <a:r>
              <a:rPr lang="en-US" sz="2400" dirty="0" smtClean="0">
                <a:solidFill>
                  <a:schemeClr val="bg2">
                    <a:lumMod val="50000"/>
                  </a:schemeClr>
                </a:solidFill>
                <a:latin typeface="Arial" pitchFamily="34" charset="0"/>
                <a:cs typeface="Arial" pitchFamily="34" charset="0"/>
              </a:rPr>
              <a:t>Sports</a:t>
            </a:r>
          </a:p>
          <a:p>
            <a:pPr marL="571500" indent="-223838" eaLnBrk="1" fontAlgn="auto" hangingPunct="1">
              <a:spcAft>
                <a:spcPts val="0"/>
              </a:spcAft>
              <a:buFont typeface="Arial" pitchFamily="34" charset="0"/>
              <a:buNone/>
              <a:defRPr/>
            </a:pPr>
            <a:endParaRPr lang="en-US" sz="2400" dirty="0" smtClean="0">
              <a:solidFill>
                <a:schemeClr val="bg2">
                  <a:lumMod val="50000"/>
                </a:schemeClr>
              </a:solidFill>
              <a:latin typeface="Arial" pitchFamily="34" charset="0"/>
              <a:cs typeface="Arial" pitchFamily="34" charset="0"/>
            </a:endParaRPr>
          </a:p>
          <a:p>
            <a:pPr marL="571500" eaLnBrk="1" fontAlgn="auto" hangingPunct="1">
              <a:spcAft>
                <a:spcPts val="0"/>
              </a:spcAft>
              <a:buFont typeface="Arial" pitchFamily="34" charset="0"/>
              <a:buNone/>
              <a:defRPr/>
            </a:pPr>
            <a:r>
              <a:rPr lang="en-US" sz="2200" dirty="0" smtClean="0">
                <a:solidFill>
                  <a:srgbClr val="00B050"/>
                </a:solidFill>
              </a:rPr>
              <a:t>Group B</a:t>
            </a:r>
          </a:p>
          <a:p>
            <a:pPr marL="571500" eaLnBrk="1" fontAlgn="auto" hangingPunct="1">
              <a:spcAft>
                <a:spcPts val="0"/>
              </a:spcAft>
              <a:buFont typeface="Arial" pitchFamily="34" charset="0"/>
              <a:buNone/>
              <a:defRPr/>
            </a:pPr>
            <a:r>
              <a:rPr lang="en-US" sz="2400" dirty="0" smtClean="0">
                <a:solidFill>
                  <a:srgbClr val="00B050"/>
                </a:solidFill>
                <a:latin typeface="Arial" pitchFamily="34" charset="0"/>
                <a:cs typeface="Arial" pitchFamily="34" charset="0"/>
              </a:rPr>
              <a:t>2) Life Science</a:t>
            </a:r>
          </a:p>
          <a:p>
            <a:pPr marL="571500" eaLnBrk="1" fontAlgn="auto" hangingPunct="1">
              <a:spcAft>
                <a:spcPts val="0"/>
              </a:spcAft>
              <a:buFont typeface="Arial" pitchFamily="34" charset="0"/>
              <a:buNone/>
              <a:defRPr/>
            </a:pPr>
            <a:r>
              <a:rPr lang="en-US" sz="2400" dirty="0" smtClean="0">
                <a:solidFill>
                  <a:srgbClr val="00B050"/>
                </a:solidFill>
                <a:latin typeface="Arial" pitchFamily="34" charset="0"/>
                <a:cs typeface="Arial" pitchFamily="34" charset="0"/>
              </a:rPr>
              <a:t>6) State Symbols</a:t>
            </a:r>
          </a:p>
          <a:p>
            <a:pPr marL="571500" eaLnBrk="1" fontAlgn="auto" hangingPunct="1">
              <a:spcAft>
                <a:spcPts val="0"/>
              </a:spcAft>
              <a:buFont typeface="Arial" pitchFamily="34" charset="0"/>
              <a:buNone/>
              <a:defRPr/>
            </a:pPr>
            <a:r>
              <a:rPr lang="en-US" sz="2400" dirty="0" smtClean="0">
                <a:solidFill>
                  <a:srgbClr val="00B050"/>
                </a:solidFill>
                <a:latin typeface="Arial" pitchFamily="34" charset="0"/>
                <a:cs typeface="Arial" pitchFamily="34" charset="0"/>
              </a:rPr>
              <a:t>10) Technology</a:t>
            </a:r>
          </a:p>
          <a:p>
            <a:pPr marL="571500" eaLnBrk="1" fontAlgn="auto" hangingPunct="1">
              <a:spcAft>
                <a:spcPts val="0"/>
              </a:spcAft>
              <a:buFont typeface="Arial" pitchFamily="34" charset="0"/>
              <a:buNone/>
              <a:defRPr/>
            </a:pPr>
            <a:endParaRPr lang="en-US" sz="1800" dirty="0" smtClean="0">
              <a:solidFill>
                <a:schemeClr val="bg1"/>
              </a:solidFill>
            </a:endParaRPr>
          </a:p>
          <a:p>
            <a:pPr marL="571500" eaLnBrk="1" fontAlgn="auto" hangingPunct="1">
              <a:spcAft>
                <a:spcPts val="0"/>
              </a:spcAft>
              <a:buFont typeface="Arial" pitchFamily="34" charset="0"/>
              <a:buNone/>
              <a:defRPr/>
            </a:pPr>
            <a:r>
              <a:rPr lang="en-US" sz="2200" dirty="0" smtClean="0">
                <a:solidFill>
                  <a:srgbClr val="002060"/>
                </a:solidFill>
              </a:rPr>
              <a:t>Group D</a:t>
            </a:r>
          </a:p>
          <a:p>
            <a:pPr marL="571500" indent="-223838" eaLnBrk="1" fontAlgn="auto" hangingPunct="1">
              <a:spcAft>
                <a:spcPts val="0"/>
              </a:spcAft>
              <a:buFont typeface="Arial" pitchFamily="34" charset="0"/>
              <a:buNone/>
              <a:defRPr/>
            </a:pPr>
            <a:r>
              <a:rPr lang="en-US" sz="2400" dirty="0" smtClean="0">
                <a:solidFill>
                  <a:srgbClr val="002060"/>
                </a:solidFill>
                <a:latin typeface="Arial" pitchFamily="34" charset="0"/>
                <a:cs typeface="Arial" pitchFamily="34" charset="0"/>
              </a:rPr>
              <a:t>4) Writing / Grammar</a:t>
            </a:r>
          </a:p>
          <a:p>
            <a:pPr marL="571500" indent="-223838" eaLnBrk="1" fontAlgn="auto" hangingPunct="1">
              <a:spcAft>
                <a:spcPts val="0"/>
              </a:spcAft>
              <a:buFont typeface="Arial" pitchFamily="34" charset="0"/>
              <a:buNone/>
              <a:defRPr/>
            </a:pPr>
            <a:r>
              <a:rPr lang="en-US" sz="2400" dirty="0" smtClean="0">
                <a:solidFill>
                  <a:srgbClr val="002060"/>
                </a:solidFill>
                <a:latin typeface="Arial" pitchFamily="34" charset="0"/>
                <a:cs typeface="Arial" pitchFamily="34" charset="0"/>
              </a:rPr>
              <a:t>8) US History</a:t>
            </a:r>
          </a:p>
          <a:p>
            <a:pPr marL="571500" indent="-223838" eaLnBrk="1" fontAlgn="auto" hangingPunct="1">
              <a:spcAft>
                <a:spcPts val="0"/>
              </a:spcAft>
              <a:buFont typeface="Arial" pitchFamily="34" charset="0"/>
              <a:buNone/>
              <a:defRPr/>
            </a:pPr>
            <a:r>
              <a:rPr lang="en-US" sz="2400" dirty="0" smtClean="0">
                <a:solidFill>
                  <a:srgbClr val="002060"/>
                </a:solidFill>
                <a:latin typeface="Arial" pitchFamily="34" charset="0"/>
                <a:cs typeface="Arial" pitchFamily="34" charset="0"/>
              </a:rPr>
              <a:t>12) Arts and Media</a:t>
            </a:r>
          </a:p>
          <a:p>
            <a:pPr lvl="1" eaLnBrk="1" fontAlgn="auto" hangingPunct="1">
              <a:spcAft>
                <a:spcPts val="0"/>
              </a:spcAft>
              <a:buFont typeface="Arial" pitchFamily="34" charset="0"/>
              <a:buNone/>
              <a:defRPr/>
            </a:pPr>
            <a:endParaRPr lang="en-US" sz="2400" dirty="0" smtClean="0">
              <a:solidFill>
                <a:schemeClr val="bg1"/>
              </a:solidFill>
            </a:endParaRPr>
          </a:p>
        </p:txBody>
      </p:sp>
    </p:spTree>
  </p:cSld>
  <p:clrMapOvr>
    <a:masterClrMapping/>
  </p:clrMapOvr>
  <p:transition advClick="0" advTm="60000"/>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5234"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5237"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3: Mathematics</a:t>
            </a:r>
            <a:endParaRPr lang="en-US" sz="3600" dirty="0">
              <a:solidFill>
                <a:srgbClr val="FFFFFF"/>
              </a:solidFill>
              <a:latin typeface="Arial Black" pitchFamily="34" charset="0"/>
            </a:endParaRPr>
          </a:p>
        </p:txBody>
      </p:sp>
      <p:sp>
        <p:nvSpPr>
          <p:cNvPr id="9" name="Content Placeholder 2"/>
          <p:cNvSpPr>
            <a:spLocks noGrp="1"/>
          </p:cNvSpPr>
          <p:nvPr>
            <p:ph idx="1"/>
          </p:nvPr>
        </p:nvSpPr>
        <p:spPr>
          <a:xfrm>
            <a:off x="457200" y="1600200"/>
            <a:ext cx="8229600" cy="4495800"/>
          </a:xfrm>
        </p:spPr>
        <p:txBody>
          <a:bodyPr/>
          <a:lstStyle/>
          <a:p>
            <a:pPr marL="228600" indent="0" eaLnBrk="1" hangingPunct="1">
              <a:lnSpc>
                <a:spcPct val="80000"/>
              </a:lnSpc>
              <a:buFont typeface="Arial" charset="0"/>
              <a:buNone/>
            </a:pPr>
            <a:r>
              <a:rPr lang="en-US" sz="2400" dirty="0" smtClean="0"/>
              <a:t>Answers</a:t>
            </a:r>
          </a:p>
          <a:p>
            <a:pPr marL="685800" indent="-457200" eaLnBrk="1" hangingPunct="1">
              <a:lnSpc>
                <a:spcPct val="80000"/>
              </a:lnSpc>
              <a:buFont typeface="+mj-lt"/>
              <a:buAutoNum type="arabicParenR"/>
            </a:pPr>
            <a:r>
              <a:rPr lang="en-US" sz="2000" b="1" u="sng" dirty="0" smtClean="0"/>
              <a:t>71</a:t>
            </a:r>
            <a:endParaRPr lang="en-US" sz="2000" dirty="0" smtClean="0"/>
          </a:p>
          <a:p>
            <a:pPr marL="685800" indent="-457200" eaLnBrk="1" hangingPunct="1">
              <a:lnSpc>
                <a:spcPct val="80000"/>
              </a:lnSpc>
              <a:buFont typeface="+mj-lt"/>
              <a:buAutoNum type="arabicParenR"/>
            </a:pPr>
            <a:r>
              <a:rPr lang="en-US" sz="2000" b="1" u="sng" dirty="0"/>
              <a:t>6</a:t>
            </a:r>
            <a:r>
              <a:rPr lang="en-US" sz="2000" dirty="0"/>
              <a:t> </a:t>
            </a:r>
            <a:r>
              <a:rPr lang="en-US" sz="2000" dirty="0" smtClean="0"/>
              <a:t>hours</a:t>
            </a:r>
          </a:p>
          <a:p>
            <a:pPr marL="685800" indent="-457200" eaLnBrk="1" hangingPunct="1">
              <a:lnSpc>
                <a:spcPct val="80000"/>
              </a:lnSpc>
              <a:buFont typeface="+mj-lt"/>
              <a:buAutoNum type="arabicParenR"/>
            </a:pPr>
            <a:r>
              <a:rPr lang="en-US" sz="2000" b="1" u="sng" dirty="0"/>
              <a:t>32</a:t>
            </a:r>
            <a:r>
              <a:rPr lang="en-US" sz="2000" dirty="0"/>
              <a:t> square </a:t>
            </a:r>
            <a:r>
              <a:rPr lang="en-US" sz="2000" dirty="0" smtClean="0"/>
              <a:t>units</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a:t>~</a:t>
            </a:r>
            <a:endParaRPr lang="en-US" sz="2000" dirty="0" smtClean="0"/>
          </a:p>
          <a:p>
            <a:pPr marL="685800" indent="-457200" eaLnBrk="1" hangingPunct="1">
              <a:lnSpc>
                <a:spcPct val="80000"/>
              </a:lnSpc>
              <a:buFont typeface="+mj-lt"/>
              <a:buAutoNum type="arabicParenR"/>
            </a:pPr>
            <a:r>
              <a:rPr lang="en-US" sz="2000" dirty="0"/>
              <a:t>~</a:t>
            </a:r>
            <a:endParaRPr lang="en-US" sz="2000" dirty="0" smtClean="0"/>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a:t>~</a:t>
            </a:r>
            <a:endParaRPr lang="en-US" sz="2000" dirty="0" smtClean="0"/>
          </a:p>
        </p:txBody>
      </p:sp>
    </p:spTree>
    <p:extLst>
      <p:ext uri="{BB962C8B-B14F-4D97-AF65-F5344CB8AC3E}">
        <p14:creationId xmlns:p14="http://schemas.microsoft.com/office/powerpoint/2010/main" val="1258981993"/>
      </p:ext>
    </p:extLst>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Content Placeholder 2"/>
          <p:cNvSpPr>
            <a:spLocks noGrp="1"/>
          </p:cNvSpPr>
          <p:nvPr>
            <p:ph idx="1"/>
          </p:nvPr>
        </p:nvSpPr>
        <p:spPr>
          <a:xfrm>
            <a:off x="457200" y="1600200"/>
            <a:ext cx="8458200" cy="4038600"/>
          </a:xfrm>
        </p:spPr>
        <p:txBody>
          <a:bodyPr/>
          <a:lstStyle/>
          <a:p>
            <a:pPr marL="228600" indent="0" eaLnBrk="1" hangingPunct="1">
              <a:buFont typeface="Arial" charset="0"/>
              <a:buNone/>
            </a:pPr>
            <a:r>
              <a:rPr lang="en-US" sz="2600" dirty="0" smtClean="0"/>
              <a:t>Group D Students are seated </a:t>
            </a:r>
            <a:r>
              <a:rPr lang="en-US" sz="2600" dirty="0" smtClean="0"/>
              <a:t>and ready.</a:t>
            </a:r>
            <a:endParaRPr lang="en-US" sz="2600" dirty="0" smtClean="0"/>
          </a:p>
          <a:p>
            <a:pPr marL="228600" indent="0" eaLnBrk="1" hangingPunct="1">
              <a:buFont typeface="Arial" charset="0"/>
              <a:buNone/>
            </a:pPr>
            <a:endParaRPr lang="en-US" sz="2600" dirty="0" smtClean="0"/>
          </a:p>
          <a:p>
            <a:pPr marL="228600" indent="0" eaLnBrk="1" hangingPunct="1">
              <a:buFont typeface="Arial" charset="0"/>
              <a:buNone/>
            </a:pPr>
            <a:endParaRPr lang="en-US" sz="2600" dirty="0" smtClean="0"/>
          </a:p>
        </p:txBody>
      </p:sp>
      <p:grpSp>
        <p:nvGrpSpPr>
          <p:cNvPr id="31746" name="Group 4"/>
          <p:cNvGrpSpPr>
            <a:grpSpLocks/>
          </p:cNvGrpSpPr>
          <p:nvPr/>
        </p:nvGrpSpPr>
        <p:grpSpPr bwMode="auto">
          <a:xfrm>
            <a:off x="0" y="6276975"/>
            <a:ext cx="9144000" cy="581025"/>
            <a:chOff x="0" y="6304845"/>
            <a:chExt cx="9144000" cy="553155"/>
          </a:xfrm>
        </p:grpSpPr>
        <p:sp>
          <p:nvSpPr>
            <p:cNvPr id="6" name="Rectangle 5"/>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3174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4: Writing</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70337455"/>
      </p:ext>
    </p:extLst>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#1:</a:t>
            </a:r>
          </a:p>
          <a:p>
            <a:pPr marL="228600" indent="0" eaLnBrk="1" hangingPunct="1">
              <a:buNone/>
            </a:pPr>
            <a:r>
              <a:rPr lang="en-US" dirty="0"/>
              <a:t>What is the term for a word </a:t>
            </a:r>
            <a:r>
              <a:rPr lang="en-US" dirty="0" smtClean="0"/>
              <a:t>that </a:t>
            </a:r>
            <a:r>
              <a:rPr lang="en-US" dirty="0"/>
              <a:t>modifies the meaning of a verb or adjective? It can also modify the meanings of other types of words and phrases.</a:t>
            </a:r>
          </a:p>
        </p:txBody>
      </p:sp>
      <p:grpSp>
        <p:nvGrpSpPr>
          <p:cNvPr id="70658"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0662"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4: Writing</a:t>
            </a:r>
            <a:endParaRPr lang="en-US" sz="3600" dirty="0">
              <a:solidFill>
                <a:srgbClr val="FFFFFF"/>
              </a:solidFill>
              <a:latin typeface="Arial Black" pitchFamily="34" charset="0"/>
            </a:endParaRPr>
          </a:p>
        </p:txBody>
      </p:sp>
      <p:sp>
        <p:nvSpPr>
          <p:cNvPr id="70660"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#1:</a:t>
            </a:r>
          </a:p>
          <a:p>
            <a:pPr marL="228600" indent="0" eaLnBrk="1" hangingPunct="1">
              <a:buNone/>
            </a:pPr>
            <a:r>
              <a:rPr lang="en-US" dirty="0"/>
              <a:t>What is the term for a word </a:t>
            </a:r>
            <a:r>
              <a:rPr lang="en-US" dirty="0" smtClean="0"/>
              <a:t>that modifies </a:t>
            </a:r>
            <a:r>
              <a:rPr lang="en-US" dirty="0"/>
              <a:t>the meaning of a verb or adjective? It can also modify the meanings of other types of words and phrases.</a:t>
            </a:r>
          </a:p>
        </p:txBody>
      </p:sp>
      <p:grpSp>
        <p:nvGrpSpPr>
          <p:cNvPr id="70658"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0662"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4: Writing</a:t>
            </a:r>
            <a:endParaRPr lang="en-US" sz="3600" dirty="0">
              <a:solidFill>
                <a:srgbClr val="FFFFFF"/>
              </a:solidFill>
              <a:latin typeface="Arial Black" pitchFamily="34" charset="0"/>
            </a:endParaRPr>
          </a:p>
        </p:txBody>
      </p:sp>
      <p:sp>
        <p:nvSpPr>
          <p:cNvPr id="70660"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3285114388"/>
      </p:ext>
    </p:extLst>
  </p:cSld>
  <p:clrMapOvr>
    <a:masterClrMapping/>
  </p:clrMapOvr>
  <p:transition advClick="0" advTm="5000"/>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#2:</a:t>
            </a:r>
          </a:p>
          <a:p>
            <a:pPr marL="228600" indent="0" eaLnBrk="1" hangingPunct="1">
              <a:buNone/>
            </a:pPr>
            <a:r>
              <a:rPr lang="en-US" dirty="0"/>
              <a:t>A common way of describing the structure of a story breaks up the story into five pieces. What is the name of the final piece? There are a number of terms for this part of a story; give any of them.</a:t>
            </a:r>
          </a:p>
        </p:txBody>
      </p:sp>
      <p:grpSp>
        <p:nvGrpSpPr>
          <p:cNvPr id="74754"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4757"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4: Writing</a:t>
            </a:r>
            <a:endParaRPr lang="en-US" sz="3600" dirty="0">
              <a:solidFill>
                <a:srgbClr val="FFFFFF"/>
              </a:solidFill>
              <a:latin typeface="Arial Black" pitchFamily="34" charset="0"/>
            </a:endParaRPr>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a:t>
            </a:r>
            <a:r>
              <a:rPr lang="en-US" sz="2600" dirty="0"/>
              <a:t>2</a:t>
            </a:r>
            <a:r>
              <a:rPr lang="en-US" sz="2600" dirty="0" smtClean="0"/>
              <a:t>:</a:t>
            </a:r>
          </a:p>
          <a:p>
            <a:pPr marL="228600" indent="0" eaLnBrk="1" hangingPunct="1">
              <a:buNone/>
            </a:pPr>
            <a:r>
              <a:rPr lang="en-US" dirty="0"/>
              <a:t>A common way of describing the structure of a story breaks up the story into five pieces. What is the name of the final piece? There are a number of terms for this part of a story; give any of them.</a:t>
            </a:r>
          </a:p>
        </p:txBody>
      </p:sp>
      <p:grpSp>
        <p:nvGrpSpPr>
          <p:cNvPr id="74754"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4757"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4: Writing</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3438147351"/>
      </p:ext>
    </p:extLst>
  </p:cSld>
  <p:clrMapOvr>
    <a:masterClrMapping/>
  </p:clrMapOvr>
  <p:transition advClick="0" advTm="5000"/>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a:t>
            </a:r>
            <a:r>
              <a:rPr lang="en-US" sz="2600" dirty="0"/>
              <a:t>3</a:t>
            </a:r>
            <a:r>
              <a:rPr lang="en-US" sz="2600" dirty="0" smtClean="0"/>
              <a:t>:</a:t>
            </a:r>
          </a:p>
          <a:p>
            <a:pPr marL="228600" indent="0" eaLnBrk="1" hangingPunct="1">
              <a:buNone/>
            </a:pPr>
            <a:r>
              <a:rPr lang="en-US" dirty="0"/>
              <a:t>What is the term for a verb that is used as a noun? Examples include the words “walking” and “running.”</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4: Writing</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a:t>
            </a:r>
            <a:r>
              <a:rPr lang="en-US" sz="2600" dirty="0"/>
              <a:t>3</a:t>
            </a:r>
            <a:r>
              <a:rPr lang="en-US" sz="2600" dirty="0" smtClean="0"/>
              <a:t>:</a:t>
            </a:r>
          </a:p>
          <a:p>
            <a:pPr marL="228600" indent="0" eaLnBrk="1" hangingPunct="1">
              <a:buNone/>
            </a:pPr>
            <a:r>
              <a:rPr lang="en-US" dirty="0"/>
              <a:t>What is the term for a verb that is used as a noun? Examples include the words “walking” and “running.”</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4: Writing</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1648563756"/>
      </p:ext>
    </p:extLst>
  </p:cSld>
  <p:clrMapOvr>
    <a:masterClrMapping/>
  </p:clrMapOvr>
  <p:transition advClick="0" advTm="5000"/>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p:txBody>
      </p:sp>
      <p:grpSp>
        <p:nvGrpSpPr>
          <p:cNvPr id="82946"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294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4: Writing</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3262153105"/>
      </p:ext>
    </p:extLst>
  </p:cSld>
  <p:clrMapOvr>
    <a:masterClrMapping/>
  </p:clrMapOvr>
  <p:transition advClick="0" advTm="60000"/>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solidFill>
                <a:schemeClr val="bg1"/>
              </a:solidFill>
            </a:endParaRPr>
          </a:p>
        </p:txBody>
      </p:sp>
      <p:sp>
        <p:nvSpPr>
          <p:cNvPr id="8" name="Rectangle 7"/>
          <p:cNvSpPr/>
          <p:nvPr/>
        </p:nvSpPr>
        <p:spPr>
          <a:xfrm>
            <a:off x="0" y="5410200"/>
            <a:ext cx="9144000" cy="457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2 Minutes Remaining</a:t>
            </a:r>
          </a:p>
        </p:txBody>
      </p:sp>
      <p:grpSp>
        <p:nvGrpSpPr>
          <p:cNvPr id="84995"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4998"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4: Writing</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83859745"/>
      </p:ext>
    </p:extLst>
  </p:cSld>
  <p:clrMapOvr>
    <a:masterClrMapping/>
  </p:clrMapOvr>
  <p:transition advClick="0" advTm="60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fontAlgn="auto">
              <a:spcBef>
                <a:spcPts val="0"/>
              </a:spcBef>
              <a:spcAft>
                <a:spcPts val="0"/>
              </a:spcAft>
              <a:defRPr/>
            </a:pPr>
            <a:r>
              <a:rPr lang="en-US" sz="3600" dirty="0">
                <a:solidFill>
                  <a:schemeClr val="bg1"/>
                </a:solidFill>
                <a:latin typeface="Arial Black" pitchFamily="34" charset="0"/>
              </a:rPr>
              <a:t>Topic Assignments</a:t>
            </a:r>
            <a:endParaRPr lang="en-US" sz="3600" dirty="0">
              <a:latin typeface="Arial Black" pitchFamily="34" charset="0"/>
            </a:endParaRPr>
          </a:p>
        </p:txBody>
      </p:sp>
      <p:grpSp>
        <p:nvGrpSpPr>
          <p:cNvPr id="25602" name="Group 4"/>
          <p:cNvGrpSpPr>
            <a:grpSpLocks/>
          </p:cNvGrpSpPr>
          <p:nvPr/>
        </p:nvGrpSpPr>
        <p:grpSpPr bwMode="auto">
          <a:xfrm>
            <a:off x="0" y="6276975"/>
            <a:ext cx="9144000" cy="581025"/>
            <a:chOff x="0" y="6304845"/>
            <a:chExt cx="9144000" cy="553155"/>
          </a:xfrm>
        </p:grpSpPr>
        <p:sp>
          <p:nvSpPr>
            <p:cNvPr id="6" name="Rectangle 5"/>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25606"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5410200"/>
            <a:ext cx="9144000" cy="457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2 Minutes Remaining</a:t>
            </a:r>
          </a:p>
        </p:txBody>
      </p:sp>
      <p:sp>
        <p:nvSpPr>
          <p:cNvPr id="11" name="Content Placeholder 2"/>
          <p:cNvSpPr>
            <a:spLocks noGrp="1"/>
          </p:cNvSpPr>
          <p:nvPr>
            <p:ph idx="1"/>
          </p:nvPr>
        </p:nvSpPr>
        <p:spPr>
          <a:xfrm>
            <a:off x="457200" y="1600200"/>
            <a:ext cx="8229600" cy="4038599"/>
          </a:xfrm>
        </p:spPr>
        <p:txBody>
          <a:bodyPr numCol="2" rtlCol="0">
            <a:noAutofit/>
          </a:bodyPr>
          <a:lstStyle/>
          <a:p>
            <a:pPr marL="571500" eaLnBrk="1" fontAlgn="auto" hangingPunct="1">
              <a:spcAft>
                <a:spcPts val="0"/>
              </a:spcAft>
              <a:buFont typeface="Arial" pitchFamily="34" charset="0"/>
              <a:buNone/>
              <a:defRPr/>
            </a:pPr>
            <a:r>
              <a:rPr lang="en-US" sz="2200" dirty="0" smtClean="0">
                <a:solidFill>
                  <a:srgbClr val="FF0000"/>
                </a:solidFill>
              </a:rPr>
              <a:t>Group A</a:t>
            </a:r>
          </a:p>
          <a:p>
            <a:pPr marL="571500" indent="-223838" eaLnBrk="1" fontAlgn="auto" hangingPunct="1">
              <a:spcAft>
                <a:spcPts val="0"/>
              </a:spcAft>
              <a:buFont typeface="Arial" pitchFamily="34" charset="0"/>
              <a:buNone/>
              <a:defRPr/>
            </a:pPr>
            <a:r>
              <a:rPr lang="en-US" sz="2400" dirty="0" smtClean="0">
                <a:solidFill>
                  <a:srgbClr val="FF0000"/>
                </a:solidFill>
                <a:latin typeface="Arial" pitchFamily="34" charset="0"/>
                <a:cs typeface="Arial" pitchFamily="34" charset="0"/>
              </a:rPr>
              <a:t>1) Earth Science</a:t>
            </a:r>
          </a:p>
          <a:p>
            <a:pPr marL="571500" indent="-223838" eaLnBrk="1" fontAlgn="auto" hangingPunct="1">
              <a:spcAft>
                <a:spcPts val="0"/>
              </a:spcAft>
              <a:buFont typeface="Arial" pitchFamily="34" charset="0"/>
              <a:buNone/>
              <a:defRPr/>
            </a:pPr>
            <a:r>
              <a:rPr lang="en-US" sz="2400" dirty="0" smtClean="0">
                <a:solidFill>
                  <a:srgbClr val="FF0000"/>
                </a:solidFill>
                <a:latin typeface="Arial" pitchFamily="34" charset="0"/>
                <a:cs typeface="Arial" pitchFamily="34" charset="0"/>
              </a:rPr>
              <a:t>5) Literature</a:t>
            </a:r>
          </a:p>
          <a:p>
            <a:pPr marL="571500" indent="-223838" eaLnBrk="1" fontAlgn="auto" hangingPunct="1">
              <a:spcAft>
                <a:spcPts val="0"/>
              </a:spcAft>
              <a:buFont typeface="Arial" pitchFamily="34" charset="0"/>
              <a:buNone/>
              <a:defRPr/>
            </a:pPr>
            <a:r>
              <a:rPr lang="en-US" sz="2400" dirty="0" smtClean="0">
                <a:solidFill>
                  <a:srgbClr val="FF0000"/>
                </a:solidFill>
                <a:latin typeface="Arial" pitchFamily="34" charset="0"/>
                <a:cs typeface="Arial" pitchFamily="34" charset="0"/>
              </a:rPr>
              <a:t>9) World History</a:t>
            </a:r>
          </a:p>
          <a:p>
            <a:pPr marL="571500" eaLnBrk="1" fontAlgn="auto" hangingPunct="1">
              <a:spcAft>
                <a:spcPts val="0"/>
              </a:spcAft>
              <a:buFont typeface="Arial" pitchFamily="34" charset="0"/>
              <a:buNone/>
              <a:defRPr/>
            </a:pPr>
            <a:endParaRPr lang="en-US" sz="1800" dirty="0" smtClean="0">
              <a:solidFill>
                <a:schemeClr val="bg1"/>
              </a:solidFill>
            </a:endParaRPr>
          </a:p>
          <a:p>
            <a:pPr marL="571500" eaLnBrk="1" fontAlgn="auto" hangingPunct="1">
              <a:spcAft>
                <a:spcPts val="0"/>
              </a:spcAft>
              <a:buFont typeface="Arial" pitchFamily="34" charset="0"/>
              <a:buNone/>
              <a:defRPr/>
            </a:pPr>
            <a:r>
              <a:rPr lang="en-US" sz="2200" dirty="0" smtClean="0">
                <a:solidFill>
                  <a:schemeClr val="bg2">
                    <a:lumMod val="50000"/>
                  </a:schemeClr>
                </a:solidFill>
              </a:rPr>
              <a:t>Group C</a:t>
            </a:r>
          </a:p>
          <a:p>
            <a:pPr marL="571500" indent="-223838" eaLnBrk="1" fontAlgn="auto" hangingPunct="1">
              <a:spcAft>
                <a:spcPts val="0"/>
              </a:spcAft>
              <a:buFont typeface="Arial" pitchFamily="34" charset="0"/>
              <a:buNone/>
              <a:defRPr/>
            </a:pPr>
            <a:r>
              <a:rPr lang="en-US" sz="2400" dirty="0" smtClean="0">
                <a:solidFill>
                  <a:schemeClr val="bg2">
                    <a:lumMod val="50000"/>
                  </a:schemeClr>
                </a:solidFill>
                <a:latin typeface="Arial" pitchFamily="34" charset="0"/>
                <a:cs typeface="Arial" pitchFamily="34" charset="0"/>
              </a:rPr>
              <a:t>3) Mathematics</a:t>
            </a:r>
          </a:p>
          <a:p>
            <a:pPr marL="571500" indent="-223838" eaLnBrk="1" fontAlgn="auto" hangingPunct="1">
              <a:spcAft>
                <a:spcPts val="0"/>
              </a:spcAft>
              <a:buFont typeface="Arial" pitchFamily="34" charset="0"/>
              <a:buNone/>
              <a:defRPr/>
            </a:pPr>
            <a:r>
              <a:rPr lang="en-US" sz="2400" dirty="0" smtClean="0">
                <a:solidFill>
                  <a:schemeClr val="bg2">
                    <a:lumMod val="50000"/>
                  </a:schemeClr>
                </a:solidFill>
                <a:latin typeface="Arial" pitchFamily="34" charset="0"/>
                <a:cs typeface="Arial" pitchFamily="34" charset="0"/>
              </a:rPr>
              <a:t>7) NC History</a:t>
            </a:r>
          </a:p>
          <a:p>
            <a:pPr marL="571500" indent="-223838" eaLnBrk="1" fontAlgn="auto" hangingPunct="1">
              <a:spcAft>
                <a:spcPts val="0"/>
              </a:spcAft>
              <a:buFont typeface="Arial" pitchFamily="34" charset="0"/>
              <a:buNone/>
              <a:defRPr/>
            </a:pPr>
            <a:r>
              <a:rPr lang="en-US" sz="2400" dirty="0" smtClean="0">
                <a:solidFill>
                  <a:schemeClr val="bg2">
                    <a:lumMod val="50000"/>
                  </a:schemeClr>
                </a:solidFill>
                <a:latin typeface="Arial" pitchFamily="34" charset="0"/>
                <a:cs typeface="Arial" pitchFamily="34" charset="0"/>
              </a:rPr>
              <a:t>11) PE / </a:t>
            </a:r>
            <a:r>
              <a:rPr lang="en-US" sz="2400" dirty="0" smtClean="0">
                <a:solidFill>
                  <a:schemeClr val="bg2">
                    <a:lumMod val="50000"/>
                  </a:schemeClr>
                </a:solidFill>
                <a:latin typeface="Arial" pitchFamily="34" charset="0"/>
                <a:cs typeface="Arial" pitchFamily="34" charset="0"/>
              </a:rPr>
              <a:t>Sports</a:t>
            </a:r>
          </a:p>
          <a:p>
            <a:pPr marL="571500" indent="-223838" eaLnBrk="1" fontAlgn="auto" hangingPunct="1">
              <a:spcAft>
                <a:spcPts val="0"/>
              </a:spcAft>
              <a:buFont typeface="Arial" pitchFamily="34" charset="0"/>
              <a:buNone/>
              <a:defRPr/>
            </a:pPr>
            <a:endParaRPr lang="en-US" sz="2400" dirty="0" smtClean="0">
              <a:solidFill>
                <a:schemeClr val="bg2">
                  <a:lumMod val="50000"/>
                </a:schemeClr>
              </a:solidFill>
              <a:latin typeface="Arial" pitchFamily="34" charset="0"/>
              <a:cs typeface="Arial" pitchFamily="34" charset="0"/>
            </a:endParaRPr>
          </a:p>
          <a:p>
            <a:pPr marL="571500" eaLnBrk="1" fontAlgn="auto" hangingPunct="1">
              <a:spcAft>
                <a:spcPts val="0"/>
              </a:spcAft>
              <a:buFont typeface="Arial" pitchFamily="34" charset="0"/>
              <a:buNone/>
              <a:defRPr/>
            </a:pPr>
            <a:r>
              <a:rPr lang="en-US" sz="2200" dirty="0" smtClean="0">
                <a:solidFill>
                  <a:srgbClr val="00B050"/>
                </a:solidFill>
              </a:rPr>
              <a:t>Group B</a:t>
            </a:r>
          </a:p>
          <a:p>
            <a:pPr marL="571500" eaLnBrk="1" fontAlgn="auto" hangingPunct="1">
              <a:spcAft>
                <a:spcPts val="0"/>
              </a:spcAft>
              <a:buFont typeface="Arial" pitchFamily="34" charset="0"/>
              <a:buNone/>
              <a:defRPr/>
            </a:pPr>
            <a:r>
              <a:rPr lang="en-US" sz="2400" dirty="0" smtClean="0">
                <a:solidFill>
                  <a:srgbClr val="00B050"/>
                </a:solidFill>
                <a:latin typeface="Arial" pitchFamily="34" charset="0"/>
                <a:cs typeface="Arial" pitchFamily="34" charset="0"/>
              </a:rPr>
              <a:t>2) Life Science</a:t>
            </a:r>
          </a:p>
          <a:p>
            <a:pPr marL="571500" eaLnBrk="1" fontAlgn="auto" hangingPunct="1">
              <a:spcAft>
                <a:spcPts val="0"/>
              </a:spcAft>
              <a:buFont typeface="Arial" pitchFamily="34" charset="0"/>
              <a:buNone/>
              <a:defRPr/>
            </a:pPr>
            <a:r>
              <a:rPr lang="en-US" sz="2400" dirty="0" smtClean="0">
                <a:solidFill>
                  <a:srgbClr val="00B050"/>
                </a:solidFill>
                <a:latin typeface="Arial" pitchFamily="34" charset="0"/>
                <a:cs typeface="Arial" pitchFamily="34" charset="0"/>
              </a:rPr>
              <a:t>6) State Symbols</a:t>
            </a:r>
          </a:p>
          <a:p>
            <a:pPr marL="571500" eaLnBrk="1" fontAlgn="auto" hangingPunct="1">
              <a:spcAft>
                <a:spcPts val="0"/>
              </a:spcAft>
              <a:buFont typeface="Arial" pitchFamily="34" charset="0"/>
              <a:buNone/>
              <a:defRPr/>
            </a:pPr>
            <a:r>
              <a:rPr lang="en-US" sz="2400" dirty="0" smtClean="0">
                <a:solidFill>
                  <a:srgbClr val="00B050"/>
                </a:solidFill>
                <a:latin typeface="Arial" pitchFamily="34" charset="0"/>
                <a:cs typeface="Arial" pitchFamily="34" charset="0"/>
              </a:rPr>
              <a:t>10) Technology</a:t>
            </a:r>
          </a:p>
          <a:p>
            <a:pPr marL="571500" eaLnBrk="1" fontAlgn="auto" hangingPunct="1">
              <a:spcAft>
                <a:spcPts val="0"/>
              </a:spcAft>
              <a:buFont typeface="Arial" pitchFamily="34" charset="0"/>
              <a:buNone/>
              <a:defRPr/>
            </a:pPr>
            <a:endParaRPr lang="en-US" sz="1800" dirty="0" smtClean="0">
              <a:solidFill>
                <a:schemeClr val="bg1"/>
              </a:solidFill>
            </a:endParaRPr>
          </a:p>
          <a:p>
            <a:pPr marL="571500" eaLnBrk="1" fontAlgn="auto" hangingPunct="1">
              <a:spcAft>
                <a:spcPts val="0"/>
              </a:spcAft>
              <a:buFont typeface="Arial" pitchFamily="34" charset="0"/>
              <a:buNone/>
              <a:defRPr/>
            </a:pPr>
            <a:r>
              <a:rPr lang="en-US" sz="2200" dirty="0" smtClean="0">
                <a:solidFill>
                  <a:srgbClr val="002060"/>
                </a:solidFill>
              </a:rPr>
              <a:t>Group D</a:t>
            </a:r>
          </a:p>
          <a:p>
            <a:pPr marL="571500" indent="-223838" eaLnBrk="1" fontAlgn="auto" hangingPunct="1">
              <a:spcAft>
                <a:spcPts val="0"/>
              </a:spcAft>
              <a:buFont typeface="Arial" pitchFamily="34" charset="0"/>
              <a:buNone/>
              <a:defRPr/>
            </a:pPr>
            <a:r>
              <a:rPr lang="en-US" sz="2400" dirty="0" smtClean="0">
                <a:solidFill>
                  <a:srgbClr val="002060"/>
                </a:solidFill>
                <a:latin typeface="Arial" pitchFamily="34" charset="0"/>
                <a:cs typeface="Arial" pitchFamily="34" charset="0"/>
              </a:rPr>
              <a:t>4) Writing / Grammar</a:t>
            </a:r>
          </a:p>
          <a:p>
            <a:pPr marL="571500" indent="-223838" eaLnBrk="1" fontAlgn="auto" hangingPunct="1">
              <a:spcAft>
                <a:spcPts val="0"/>
              </a:spcAft>
              <a:buFont typeface="Arial" pitchFamily="34" charset="0"/>
              <a:buNone/>
              <a:defRPr/>
            </a:pPr>
            <a:r>
              <a:rPr lang="en-US" sz="2400" dirty="0" smtClean="0">
                <a:solidFill>
                  <a:srgbClr val="002060"/>
                </a:solidFill>
                <a:latin typeface="Arial" pitchFamily="34" charset="0"/>
                <a:cs typeface="Arial" pitchFamily="34" charset="0"/>
              </a:rPr>
              <a:t>8) US History</a:t>
            </a:r>
          </a:p>
          <a:p>
            <a:pPr marL="571500" indent="-223838" eaLnBrk="1" fontAlgn="auto" hangingPunct="1">
              <a:spcAft>
                <a:spcPts val="0"/>
              </a:spcAft>
              <a:buFont typeface="Arial" pitchFamily="34" charset="0"/>
              <a:buNone/>
              <a:defRPr/>
            </a:pPr>
            <a:r>
              <a:rPr lang="en-US" sz="2400" dirty="0" smtClean="0">
                <a:solidFill>
                  <a:srgbClr val="002060"/>
                </a:solidFill>
                <a:latin typeface="Arial" pitchFamily="34" charset="0"/>
                <a:cs typeface="Arial" pitchFamily="34" charset="0"/>
              </a:rPr>
              <a:t>12) Arts and Media</a:t>
            </a:r>
          </a:p>
          <a:p>
            <a:pPr lvl="1" eaLnBrk="1" fontAlgn="auto" hangingPunct="1">
              <a:spcAft>
                <a:spcPts val="0"/>
              </a:spcAft>
              <a:buFont typeface="Arial" pitchFamily="34" charset="0"/>
              <a:buNone/>
              <a:defRPr/>
            </a:pPr>
            <a:endParaRPr lang="en-US" sz="2400" dirty="0" smtClean="0">
              <a:solidFill>
                <a:schemeClr val="bg1"/>
              </a:solidFill>
            </a:endParaRPr>
          </a:p>
        </p:txBody>
      </p:sp>
    </p:spTree>
  </p:cSld>
  <p:clrMapOvr>
    <a:masterClrMapping/>
  </p:clrMapOvr>
  <p:transition advClick="0" advTm="60000"/>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solidFill>
                <a:schemeClr val="bg1"/>
              </a:solidFill>
            </a:endParaRPr>
          </a:p>
        </p:txBody>
      </p:sp>
      <p:sp>
        <p:nvSpPr>
          <p:cNvPr id="8" name="Rectangle 7"/>
          <p:cNvSpPr/>
          <p:nvPr/>
        </p:nvSpPr>
        <p:spPr>
          <a:xfrm>
            <a:off x="0" y="5410200"/>
            <a:ext cx="9144000" cy="4572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1 Minute Remaining</a:t>
            </a:r>
          </a:p>
        </p:txBody>
      </p:sp>
      <p:grpSp>
        <p:nvGrpSpPr>
          <p:cNvPr id="87043"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7046"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4: Writing</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42744914"/>
      </p:ext>
    </p:extLst>
  </p:cSld>
  <p:clrMapOvr>
    <a:masterClrMapping/>
  </p:clrMapOvr>
  <p:transition advClick="0" advTm="48000"/>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p>
        </p:txBody>
      </p:sp>
      <p:sp>
        <p:nvSpPr>
          <p:cNvPr id="8" name="Rectangle 7"/>
          <p:cNvSpPr/>
          <p:nvPr/>
        </p:nvSpPr>
        <p:spPr>
          <a:xfrm>
            <a:off x="0" y="5410200"/>
            <a:ext cx="9144000" cy="4572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12 Seconds Remaining</a:t>
            </a:r>
          </a:p>
        </p:txBody>
      </p:sp>
      <p:grpSp>
        <p:nvGrpSpPr>
          <p:cNvPr id="89091"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909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4: Writing</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37583826"/>
      </p:ext>
    </p:extLst>
  </p:cSld>
  <p:clrMapOvr>
    <a:masterClrMapping/>
  </p:clrMapOvr>
  <p:transition advClick="0" advTm="12000"/>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TIME</a:t>
            </a:r>
          </a:p>
          <a:p>
            <a:pPr marL="228600" indent="0" eaLnBrk="1" hangingPunct="1">
              <a:buFont typeface="Arial" charset="0"/>
              <a:buNone/>
            </a:pPr>
            <a:endParaRPr lang="en-US" sz="2600" smtClean="0"/>
          </a:p>
          <a:p>
            <a:pPr marL="228600" indent="0" eaLnBrk="1" hangingPunct="1">
              <a:buFont typeface="Arial" charset="0"/>
              <a:buNone/>
            </a:pPr>
            <a:r>
              <a:rPr lang="en-US" sz="2600" smtClean="0"/>
              <a:t>Pencils Down.</a:t>
            </a:r>
          </a:p>
          <a:p>
            <a:pPr marL="228600" indent="0" eaLnBrk="1" hangingPunct="1">
              <a:buFont typeface="Arial" charset="0"/>
              <a:buNone/>
            </a:pPr>
            <a:endParaRPr lang="en-US" sz="2600" smtClean="0"/>
          </a:p>
          <a:p>
            <a:pPr marL="228600" indent="0" eaLnBrk="1" hangingPunct="1">
              <a:buFont typeface="Arial" charset="0"/>
              <a:buNone/>
            </a:pPr>
            <a:r>
              <a:rPr lang="en-US" sz="2600" smtClean="0"/>
              <a:t>Answer sheets will now be collected.</a:t>
            </a:r>
          </a:p>
          <a:p>
            <a:pPr marL="228600" indent="0" eaLnBrk="1" hangingPunct="1">
              <a:buFont typeface="Arial" charset="0"/>
              <a:buNone/>
            </a:pPr>
            <a:endParaRPr lang="en-US" sz="2600" smtClean="0"/>
          </a:p>
        </p:txBody>
      </p:sp>
      <p:grpSp>
        <p:nvGrpSpPr>
          <p:cNvPr id="91138"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1141"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4: Writing</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298495042"/>
      </p:ext>
    </p:extLst>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400" dirty="0" smtClean="0"/>
              <a:t>Answers for Writing questions follow on next slide.</a:t>
            </a:r>
          </a:p>
          <a:p>
            <a:pPr marL="228600" indent="0" eaLnBrk="1" hangingPunct="1">
              <a:buFont typeface="Arial" charset="0"/>
              <a:buNone/>
            </a:pPr>
            <a:endParaRPr lang="en-US" sz="2400" dirty="0" smtClean="0"/>
          </a:p>
          <a:p>
            <a:pPr marL="228600" indent="0" eaLnBrk="1" hangingPunct="1">
              <a:buFont typeface="Arial" charset="0"/>
              <a:buNone/>
            </a:pPr>
            <a:r>
              <a:rPr lang="en-US" sz="2400" dirty="0" smtClean="0"/>
              <a:t>Advance once all answer sheets have been collected.</a:t>
            </a:r>
          </a:p>
          <a:p>
            <a:pPr marL="228600" indent="0" eaLnBrk="1" hangingPunct="1">
              <a:buFont typeface="Arial" charset="0"/>
              <a:buNone/>
            </a:pPr>
            <a:endParaRPr lang="en-US" sz="2400" dirty="0" smtClean="0"/>
          </a:p>
          <a:p>
            <a:pPr marL="228600" indent="0" eaLnBrk="1" hangingPunct="1">
              <a:buFont typeface="Arial" charset="0"/>
              <a:buNone/>
            </a:pPr>
            <a:r>
              <a:rPr lang="en-US" sz="2400" dirty="0" smtClean="0"/>
              <a:t>Group D Students may return to their team.</a:t>
            </a:r>
          </a:p>
          <a:p>
            <a:pPr marL="228600" indent="0" eaLnBrk="1" hangingPunct="1">
              <a:buFont typeface="Arial" charset="0"/>
              <a:buNone/>
            </a:pPr>
            <a:r>
              <a:rPr lang="en-US" sz="2400" dirty="0" smtClean="0"/>
              <a:t>Group A Students may be seated.</a:t>
            </a:r>
          </a:p>
          <a:p>
            <a:pPr marL="228600" indent="0" eaLnBrk="1" hangingPunct="1">
              <a:buFont typeface="Arial" charset="0"/>
              <a:buNone/>
            </a:pPr>
            <a:r>
              <a:rPr lang="en-US" sz="2400" dirty="0" smtClean="0"/>
              <a:t> </a:t>
            </a:r>
          </a:p>
          <a:p>
            <a:pPr marL="228600" indent="0" eaLnBrk="1" hangingPunct="1">
              <a:buFont typeface="Arial" charset="0"/>
              <a:buNone/>
            </a:pPr>
            <a:endParaRPr lang="en-US" sz="2400" dirty="0" smtClean="0"/>
          </a:p>
        </p:txBody>
      </p:sp>
      <p:grpSp>
        <p:nvGrpSpPr>
          <p:cNvPr id="93186"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318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4: Writing</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576760588"/>
      </p:ext>
    </p:extLst>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5234"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5237"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4: Writing</a:t>
            </a:r>
            <a:endParaRPr lang="en-US" sz="3600" dirty="0">
              <a:solidFill>
                <a:srgbClr val="FFFFFF"/>
              </a:solidFill>
              <a:latin typeface="Arial Black" pitchFamily="34" charset="0"/>
            </a:endParaRPr>
          </a:p>
        </p:txBody>
      </p:sp>
      <p:sp>
        <p:nvSpPr>
          <p:cNvPr id="9" name="Content Placeholder 2"/>
          <p:cNvSpPr>
            <a:spLocks noGrp="1"/>
          </p:cNvSpPr>
          <p:nvPr>
            <p:ph idx="1"/>
          </p:nvPr>
        </p:nvSpPr>
        <p:spPr>
          <a:xfrm>
            <a:off x="457200" y="1600200"/>
            <a:ext cx="8229600" cy="4495800"/>
          </a:xfrm>
        </p:spPr>
        <p:txBody>
          <a:bodyPr/>
          <a:lstStyle/>
          <a:p>
            <a:pPr marL="228600" indent="0" eaLnBrk="1" hangingPunct="1">
              <a:lnSpc>
                <a:spcPct val="80000"/>
              </a:lnSpc>
              <a:buFont typeface="Arial" charset="0"/>
              <a:buNone/>
            </a:pPr>
            <a:r>
              <a:rPr lang="en-US" sz="2400" dirty="0" smtClean="0"/>
              <a:t>Answers</a:t>
            </a:r>
          </a:p>
          <a:p>
            <a:pPr marL="685800" indent="-457200" eaLnBrk="1" hangingPunct="1">
              <a:lnSpc>
                <a:spcPct val="80000"/>
              </a:lnSpc>
              <a:buFont typeface="+mj-lt"/>
              <a:buAutoNum type="arabicParenR"/>
            </a:pPr>
            <a:r>
              <a:rPr lang="en-US" sz="2000" b="1" u="sng" dirty="0" smtClean="0"/>
              <a:t>Adverb</a:t>
            </a:r>
            <a:endParaRPr lang="en-US" sz="2000" dirty="0"/>
          </a:p>
          <a:p>
            <a:pPr marL="685800" indent="-457200" eaLnBrk="1" hangingPunct="1">
              <a:lnSpc>
                <a:spcPct val="80000"/>
              </a:lnSpc>
              <a:buFont typeface="+mj-lt"/>
              <a:buAutoNum type="arabicParenR"/>
            </a:pPr>
            <a:r>
              <a:rPr lang="en-US" sz="2000" b="1" u="sng" dirty="0"/>
              <a:t>R</a:t>
            </a:r>
            <a:r>
              <a:rPr lang="en-US" sz="2000" b="1" u="sng" dirty="0" smtClean="0"/>
              <a:t>esolution</a:t>
            </a:r>
            <a:r>
              <a:rPr lang="en-US" sz="2000" b="1" dirty="0" smtClean="0"/>
              <a:t> </a:t>
            </a:r>
            <a:r>
              <a:rPr lang="en-US" sz="2000" dirty="0"/>
              <a:t>[or </a:t>
            </a:r>
            <a:r>
              <a:rPr lang="en-US" sz="2000" b="1" u="sng" dirty="0"/>
              <a:t>dénouement</a:t>
            </a:r>
            <a:r>
              <a:rPr lang="en-US" sz="2000" dirty="0"/>
              <a:t>; or</a:t>
            </a:r>
            <a:r>
              <a:rPr lang="en-US" sz="2000" b="1" dirty="0"/>
              <a:t> </a:t>
            </a:r>
            <a:r>
              <a:rPr lang="en-US" sz="2000" b="1" u="sng" dirty="0"/>
              <a:t>revelation</a:t>
            </a:r>
            <a:r>
              <a:rPr lang="en-US" sz="2000" dirty="0"/>
              <a:t>;</a:t>
            </a:r>
            <a:r>
              <a:rPr lang="en-US" sz="2000" b="1" dirty="0"/>
              <a:t> or </a:t>
            </a:r>
            <a:r>
              <a:rPr lang="en-US" sz="2000" b="1" u="sng" dirty="0"/>
              <a:t>catastrophe</a:t>
            </a:r>
            <a:r>
              <a:rPr lang="en-US" sz="2000" dirty="0"/>
              <a:t>]</a:t>
            </a:r>
          </a:p>
          <a:p>
            <a:pPr marL="685800" indent="-457200" eaLnBrk="1" hangingPunct="1">
              <a:lnSpc>
                <a:spcPct val="80000"/>
              </a:lnSpc>
              <a:buFont typeface="+mj-lt"/>
              <a:buAutoNum type="arabicParenR"/>
            </a:pPr>
            <a:r>
              <a:rPr lang="en-US" sz="2000" b="1" u="sng" dirty="0" smtClean="0"/>
              <a:t>Gerund</a:t>
            </a:r>
            <a:endParaRPr lang="en-US" sz="2000" dirty="0" smtClean="0"/>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a:t>~</a:t>
            </a:r>
            <a:endParaRPr lang="en-US" sz="2000" dirty="0" smtClean="0"/>
          </a:p>
          <a:p>
            <a:pPr marL="685800" indent="-457200" eaLnBrk="1" hangingPunct="1">
              <a:lnSpc>
                <a:spcPct val="80000"/>
              </a:lnSpc>
              <a:buFont typeface="+mj-lt"/>
              <a:buAutoNum type="arabicParenR"/>
            </a:pPr>
            <a:r>
              <a:rPr lang="en-US" sz="2000" dirty="0"/>
              <a:t>~</a:t>
            </a:r>
            <a:endParaRPr lang="en-US" sz="2000" dirty="0" smtClean="0"/>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a:t>~</a:t>
            </a:r>
            <a:endParaRPr lang="en-US" sz="2000" dirty="0" smtClean="0"/>
          </a:p>
        </p:txBody>
      </p:sp>
    </p:spTree>
    <p:extLst>
      <p:ext uri="{BB962C8B-B14F-4D97-AF65-F5344CB8AC3E}">
        <p14:creationId xmlns:p14="http://schemas.microsoft.com/office/powerpoint/2010/main" val="1258981993"/>
      </p:ext>
    </p:extLst>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Content Placeholder 2"/>
          <p:cNvSpPr>
            <a:spLocks noGrp="1"/>
          </p:cNvSpPr>
          <p:nvPr>
            <p:ph idx="1"/>
          </p:nvPr>
        </p:nvSpPr>
        <p:spPr>
          <a:xfrm>
            <a:off x="457200" y="1600200"/>
            <a:ext cx="8458200" cy="4038600"/>
          </a:xfrm>
        </p:spPr>
        <p:txBody>
          <a:bodyPr/>
          <a:lstStyle/>
          <a:p>
            <a:pPr marL="228600" indent="0" eaLnBrk="1" hangingPunct="1">
              <a:buFont typeface="Arial" charset="0"/>
              <a:buNone/>
            </a:pPr>
            <a:r>
              <a:rPr lang="en-US" sz="2600" dirty="0" smtClean="0"/>
              <a:t>Group A Students are </a:t>
            </a:r>
            <a:r>
              <a:rPr lang="en-US" sz="2600" dirty="0" smtClean="0"/>
              <a:t>ready.</a:t>
            </a:r>
            <a:endParaRPr lang="en-US" sz="2600" dirty="0" smtClean="0"/>
          </a:p>
          <a:p>
            <a:pPr marL="228600" indent="0" eaLnBrk="1" hangingPunct="1">
              <a:buFont typeface="Arial" charset="0"/>
              <a:buNone/>
            </a:pPr>
            <a:endParaRPr lang="en-US" sz="2600" dirty="0" smtClean="0"/>
          </a:p>
        </p:txBody>
      </p:sp>
      <p:grpSp>
        <p:nvGrpSpPr>
          <p:cNvPr id="31746" name="Group 4"/>
          <p:cNvGrpSpPr>
            <a:grpSpLocks/>
          </p:cNvGrpSpPr>
          <p:nvPr/>
        </p:nvGrpSpPr>
        <p:grpSpPr bwMode="auto">
          <a:xfrm>
            <a:off x="0" y="6276975"/>
            <a:ext cx="9144000" cy="581025"/>
            <a:chOff x="0" y="6304845"/>
            <a:chExt cx="9144000" cy="553155"/>
          </a:xfrm>
        </p:grpSpPr>
        <p:sp>
          <p:nvSpPr>
            <p:cNvPr id="6" name="Rectangle 5"/>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3174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5: Literature</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70337455"/>
      </p:ext>
    </p:extLst>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#1:</a:t>
            </a:r>
          </a:p>
          <a:p>
            <a:pPr marL="228600" indent="0" eaLnBrk="1" hangingPunct="1">
              <a:buNone/>
            </a:pPr>
            <a:r>
              <a:rPr lang="en-US" dirty="0"/>
              <a:t>What author who wrote about a man mourning his “Lost Lenore” in The Raven also wrote The Fall of the House of Usher?</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5</a:t>
            </a:r>
            <a:r>
              <a:rPr lang="en-US" sz="3600" dirty="0" smtClean="0">
                <a:solidFill>
                  <a:schemeClr val="bg1"/>
                </a:solidFill>
                <a:latin typeface="Arial Black" pitchFamily="34" charset="0"/>
              </a:rPr>
              <a:t>: Literature</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3567421499"/>
      </p:ext>
    </p:extLst>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#1:</a:t>
            </a:r>
          </a:p>
          <a:p>
            <a:pPr marL="228600" indent="0" eaLnBrk="1" hangingPunct="1">
              <a:buNone/>
            </a:pPr>
            <a:r>
              <a:rPr lang="en-US" dirty="0"/>
              <a:t>What author who wrote about a man mourning his “Lost Lenore” in The Raven also wrote The Fall of the House of Usher?</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5</a:t>
            </a:r>
            <a:r>
              <a:rPr lang="en-US" sz="3600" dirty="0" smtClean="0">
                <a:solidFill>
                  <a:schemeClr val="bg1"/>
                </a:solidFill>
                <a:latin typeface="Arial Black" pitchFamily="34" charset="0"/>
              </a:rPr>
              <a:t>: Literature</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3807147976"/>
      </p:ext>
    </p:extLst>
  </p:cSld>
  <p:clrMapOvr>
    <a:masterClrMapping/>
  </p:clrMapOvr>
  <p:transition advClick="0" advTm="5000"/>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#2:</a:t>
            </a:r>
          </a:p>
          <a:p>
            <a:pPr marL="228600" indent="0" eaLnBrk="1" hangingPunct="1">
              <a:buNone/>
            </a:pPr>
            <a:r>
              <a:rPr lang="en-US" dirty="0"/>
              <a:t>What witch who can turn herself into a cat is the head of Gryffindor House in the Harry Potter series?</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5</a:t>
            </a:r>
            <a:r>
              <a:rPr lang="en-US" sz="3600" dirty="0" smtClean="0">
                <a:solidFill>
                  <a:schemeClr val="bg1"/>
                </a:solidFill>
                <a:latin typeface="Arial Black" pitchFamily="34" charset="0"/>
              </a:rPr>
              <a:t>: Literature</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2019853601"/>
      </p:ext>
    </p:extLst>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#2:</a:t>
            </a:r>
          </a:p>
          <a:p>
            <a:pPr marL="228600" indent="0" eaLnBrk="1" hangingPunct="1">
              <a:buNone/>
            </a:pPr>
            <a:r>
              <a:rPr lang="en-US" dirty="0"/>
              <a:t>What witch who can turn herself into a cat is the head of Gryffindor House in the Harry Potter series?</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5</a:t>
            </a:r>
            <a:r>
              <a:rPr lang="en-US" sz="3600" dirty="0" smtClean="0">
                <a:solidFill>
                  <a:schemeClr val="bg1"/>
                </a:solidFill>
                <a:latin typeface="Arial Black" pitchFamily="34" charset="0"/>
              </a:rPr>
              <a:t>: Literature</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2810682863"/>
      </p:ext>
    </p:extLst>
  </p:cSld>
  <p:clrMapOvr>
    <a:masterClrMapping/>
  </p:clrMapOvr>
  <p:transition advClick="0" advTm="5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fontAlgn="auto">
              <a:spcBef>
                <a:spcPts val="0"/>
              </a:spcBef>
              <a:spcAft>
                <a:spcPts val="0"/>
              </a:spcAft>
              <a:defRPr/>
            </a:pPr>
            <a:r>
              <a:rPr lang="en-US" sz="3600" dirty="0">
                <a:solidFill>
                  <a:schemeClr val="bg1"/>
                </a:solidFill>
                <a:latin typeface="Arial Black" pitchFamily="34" charset="0"/>
              </a:rPr>
              <a:t>Topic Assignments</a:t>
            </a:r>
            <a:endParaRPr lang="en-US" sz="3600" dirty="0">
              <a:latin typeface="Arial Black" pitchFamily="34" charset="0"/>
            </a:endParaRPr>
          </a:p>
        </p:txBody>
      </p:sp>
      <p:grpSp>
        <p:nvGrpSpPr>
          <p:cNvPr id="27650" name="Group 4"/>
          <p:cNvGrpSpPr>
            <a:grpSpLocks/>
          </p:cNvGrpSpPr>
          <p:nvPr/>
        </p:nvGrpSpPr>
        <p:grpSpPr bwMode="auto">
          <a:xfrm>
            <a:off x="0" y="6276975"/>
            <a:ext cx="9144000" cy="581025"/>
            <a:chOff x="0" y="6304845"/>
            <a:chExt cx="9144000" cy="553155"/>
          </a:xfrm>
        </p:grpSpPr>
        <p:sp>
          <p:nvSpPr>
            <p:cNvPr id="6" name="Rectangle 5"/>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276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5410200"/>
            <a:ext cx="9144000" cy="4572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1 Minute Remaining</a:t>
            </a:r>
          </a:p>
        </p:txBody>
      </p:sp>
      <p:sp>
        <p:nvSpPr>
          <p:cNvPr id="11" name="Content Placeholder 2"/>
          <p:cNvSpPr>
            <a:spLocks noGrp="1"/>
          </p:cNvSpPr>
          <p:nvPr>
            <p:ph idx="1"/>
          </p:nvPr>
        </p:nvSpPr>
        <p:spPr>
          <a:xfrm>
            <a:off x="457200" y="1600200"/>
            <a:ext cx="8229600" cy="4038599"/>
          </a:xfrm>
        </p:spPr>
        <p:txBody>
          <a:bodyPr numCol="2" rtlCol="0">
            <a:noAutofit/>
          </a:bodyPr>
          <a:lstStyle/>
          <a:p>
            <a:pPr marL="571500" eaLnBrk="1" fontAlgn="auto" hangingPunct="1">
              <a:spcAft>
                <a:spcPts val="0"/>
              </a:spcAft>
              <a:buFont typeface="Arial" pitchFamily="34" charset="0"/>
              <a:buNone/>
              <a:defRPr/>
            </a:pPr>
            <a:r>
              <a:rPr lang="en-US" sz="2200" dirty="0" smtClean="0">
                <a:solidFill>
                  <a:srgbClr val="FF0000"/>
                </a:solidFill>
              </a:rPr>
              <a:t>Group A</a:t>
            </a:r>
          </a:p>
          <a:p>
            <a:pPr marL="571500" indent="-223838" eaLnBrk="1" fontAlgn="auto" hangingPunct="1">
              <a:spcAft>
                <a:spcPts val="0"/>
              </a:spcAft>
              <a:buFont typeface="Arial" pitchFamily="34" charset="0"/>
              <a:buNone/>
              <a:defRPr/>
            </a:pPr>
            <a:r>
              <a:rPr lang="en-US" sz="2400" dirty="0" smtClean="0">
                <a:solidFill>
                  <a:srgbClr val="FF0000"/>
                </a:solidFill>
                <a:latin typeface="Arial" pitchFamily="34" charset="0"/>
                <a:cs typeface="Arial" pitchFamily="34" charset="0"/>
              </a:rPr>
              <a:t>1) Earth Science</a:t>
            </a:r>
          </a:p>
          <a:p>
            <a:pPr marL="571500" indent="-223838" eaLnBrk="1" fontAlgn="auto" hangingPunct="1">
              <a:spcAft>
                <a:spcPts val="0"/>
              </a:spcAft>
              <a:buFont typeface="Arial" pitchFamily="34" charset="0"/>
              <a:buNone/>
              <a:defRPr/>
            </a:pPr>
            <a:r>
              <a:rPr lang="en-US" sz="2400" dirty="0" smtClean="0">
                <a:solidFill>
                  <a:srgbClr val="FF0000"/>
                </a:solidFill>
                <a:latin typeface="Arial" pitchFamily="34" charset="0"/>
                <a:cs typeface="Arial" pitchFamily="34" charset="0"/>
              </a:rPr>
              <a:t>5) Literature</a:t>
            </a:r>
          </a:p>
          <a:p>
            <a:pPr marL="571500" indent="-223838" eaLnBrk="1" fontAlgn="auto" hangingPunct="1">
              <a:spcAft>
                <a:spcPts val="0"/>
              </a:spcAft>
              <a:buFont typeface="Arial" pitchFamily="34" charset="0"/>
              <a:buNone/>
              <a:defRPr/>
            </a:pPr>
            <a:r>
              <a:rPr lang="en-US" sz="2400" dirty="0" smtClean="0">
                <a:solidFill>
                  <a:srgbClr val="FF0000"/>
                </a:solidFill>
                <a:latin typeface="Arial" pitchFamily="34" charset="0"/>
                <a:cs typeface="Arial" pitchFamily="34" charset="0"/>
              </a:rPr>
              <a:t>9) World History</a:t>
            </a:r>
          </a:p>
          <a:p>
            <a:pPr marL="571500" eaLnBrk="1" fontAlgn="auto" hangingPunct="1">
              <a:spcAft>
                <a:spcPts val="0"/>
              </a:spcAft>
              <a:buFont typeface="Arial" pitchFamily="34" charset="0"/>
              <a:buNone/>
              <a:defRPr/>
            </a:pPr>
            <a:endParaRPr lang="en-US" sz="1800" dirty="0" smtClean="0">
              <a:solidFill>
                <a:schemeClr val="bg1"/>
              </a:solidFill>
            </a:endParaRPr>
          </a:p>
          <a:p>
            <a:pPr marL="571500" eaLnBrk="1" fontAlgn="auto" hangingPunct="1">
              <a:spcAft>
                <a:spcPts val="0"/>
              </a:spcAft>
              <a:buFont typeface="Arial" pitchFamily="34" charset="0"/>
              <a:buNone/>
              <a:defRPr/>
            </a:pPr>
            <a:r>
              <a:rPr lang="en-US" sz="2200" dirty="0" smtClean="0">
                <a:solidFill>
                  <a:schemeClr val="bg2">
                    <a:lumMod val="50000"/>
                  </a:schemeClr>
                </a:solidFill>
              </a:rPr>
              <a:t>Group C</a:t>
            </a:r>
          </a:p>
          <a:p>
            <a:pPr marL="571500" indent="-223838" eaLnBrk="1" fontAlgn="auto" hangingPunct="1">
              <a:spcAft>
                <a:spcPts val="0"/>
              </a:spcAft>
              <a:buFont typeface="Arial" pitchFamily="34" charset="0"/>
              <a:buNone/>
              <a:defRPr/>
            </a:pPr>
            <a:r>
              <a:rPr lang="en-US" sz="2400" dirty="0" smtClean="0">
                <a:solidFill>
                  <a:schemeClr val="bg2">
                    <a:lumMod val="50000"/>
                  </a:schemeClr>
                </a:solidFill>
                <a:latin typeface="Arial" pitchFamily="34" charset="0"/>
                <a:cs typeface="Arial" pitchFamily="34" charset="0"/>
              </a:rPr>
              <a:t>3) Mathematics</a:t>
            </a:r>
          </a:p>
          <a:p>
            <a:pPr marL="571500" indent="-223838" eaLnBrk="1" fontAlgn="auto" hangingPunct="1">
              <a:spcAft>
                <a:spcPts val="0"/>
              </a:spcAft>
              <a:buFont typeface="Arial" pitchFamily="34" charset="0"/>
              <a:buNone/>
              <a:defRPr/>
            </a:pPr>
            <a:r>
              <a:rPr lang="en-US" sz="2400" dirty="0" smtClean="0">
                <a:solidFill>
                  <a:schemeClr val="bg2">
                    <a:lumMod val="50000"/>
                  </a:schemeClr>
                </a:solidFill>
                <a:latin typeface="Arial" pitchFamily="34" charset="0"/>
                <a:cs typeface="Arial" pitchFamily="34" charset="0"/>
              </a:rPr>
              <a:t>7) NC History</a:t>
            </a:r>
          </a:p>
          <a:p>
            <a:pPr marL="571500" indent="-223838" eaLnBrk="1" fontAlgn="auto" hangingPunct="1">
              <a:spcAft>
                <a:spcPts val="0"/>
              </a:spcAft>
              <a:buFont typeface="Arial" pitchFamily="34" charset="0"/>
              <a:buNone/>
              <a:defRPr/>
            </a:pPr>
            <a:r>
              <a:rPr lang="en-US" sz="2400" dirty="0" smtClean="0">
                <a:solidFill>
                  <a:schemeClr val="bg2">
                    <a:lumMod val="50000"/>
                  </a:schemeClr>
                </a:solidFill>
                <a:latin typeface="Arial" pitchFamily="34" charset="0"/>
                <a:cs typeface="Arial" pitchFamily="34" charset="0"/>
              </a:rPr>
              <a:t>11) PE / </a:t>
            </a:r>
            <a:r>
              <a:rPr lang="en-US" sz="2400" dirty="0" smtClean="0">
                <a:solidFill>
                  <a:schemeClr val="bg2">
                    <a:lumMod val="50000"/>
                  </a:schemeClr>
                </a:solidFill>
                <a:latin typeface="Arial" pitchFamily="34" charset="0"/>
                <a:cs typeface="Arial" pitchFamily="34" charset="0"/>
              </a:rPr>
              <a:t>Sports</a:t>
            </a:r>
          </a:p>
          <a:p>
            <a:pPr marL="571500" indent="-223838" eaLnBrk="1" fontAlgn="auto" hangingPunct="1">
              <a:spcAft>
                <a:spcPts val="0"/>
              </a:spcAft>
              <a:buFont typeface="Arial" pitchFamily="34" charset="0"/>
              <a:buNone/>
              <a:defRPr/>
            </a:pPr>
            <a:endParaRPr lang="en-US" sz="2400" dirty="0" smtClean="0">
              <a:solidFill>
                <a:schemeClr val="bg2">
                  <a:lumMod val="50000"/>
                </a:schemeClr>
              </a:solidFill>
              <a:latin typeface="Arial" pitchFamily="34" charset="0"/>
              <a:cs typeface="Arial" pitchFamily="34" charset="0"/>
            </a:endParaRPr>
          </a:p>
          <a:p>
            <a:pPr marL="571500" eaLnBrk="1" fontAlgn="auto" hangingPunct="1">
              <a:spcAft>
                <a:spcPts val="0"/>
              </a:spcAft>
              <a:buFont typeface="Arial" pitchFamily="34" charset="0"/>
              <a:buNone/>
              <a:defRPr/>
            </a:pPr>
            <a:r>
              <a:rPr lang="en-US" sz="2200" dirty="0" smtClean="0">
                <a:solidFill>
                  <a:srgbClr val="00B050"/>
                </a:solidFill>
              </a:rPr>
              <a:t>Group B</a:t>
            </a:r>
          </a:p>
          <a:p>
            <a:pPr marL="571500" eaLnBrk="1" fontAlgn="auto" hangingPunct="1">
              <a:spcAft>
                <a:spcPts val="0"/>
              </a:spcAft>
              <a:buFont typeface="Arial" pitchFamily="34" charset="0"/>
              <a:buNone/>
              <a:defRPr/>
            </a:pPr>
            <a:r>
              <a:rPr lang="en-US" sz="2400" dirty="0" smtClean="0">
                <a:solidFill>
                  <a:srgbClr val="00B050"/>
                </a:solidFill>
                <a:latin typeface="Arial" pitchFamily="34" charset="0"/>
                <a:cs typeface="Arial" pitchFamily="34" charset="0"/>
              </a:rPr>
              <a:t>2) Life Science</a:t>
            </a:r>
          </a:p>
          <a:p>
            <a:pPr marL="571500" eaLnBrk="1" fontAlgn="auto" hangingPunct="1">
              <a:spcAft>
                <a:spcPts val="0"/>
              </a:spcAft>
              <a:buFont typeface="Arial" pitchFamily="34" charset="0"/>
              <a:buNone/>
              <a:defRPr/>
            </a:pPr>
            <a:r>
              <a:rPr lang="en-US" sz="2400" dirty="0" smtClean="0">
                <a:solidFill>
                  <a:srgbClr val="00B050"/>
                </a:solidFill>
                <a:latin typeface="Arial" pitchFamily="34" charset="0"/>
                <a:cs typeface="Arial" pitchFamily="34" charset="0"/>
              </a:rPr>
              <a:t>6) State Symbols</a:t>
            </a:r>
          </a:p>
          <a:p>
            <a:pPr marL="571500" eaLnBrk="1" fontAlgn="auto" hangingPunct="1">
              <a:spcAft>
                <a:spcPts val="0"/>
              </a:spcAft>
              <a:buFont typeface="Arial" pitchFamily="34" charset="0"/>
              <a:buNone/>
              <a:defRPr/>
            </a:pPr>
            <a:r>
              <a:rPr lang="en-US" sz="2400" dirty="0" smtClean="0">
                <a:solidFill>
                  <a:srgbClr val="00B050"/>
                </a:solidFill>
                <a:latin typeface="Arial" pitchFamily="34" charset="0"/>
                <a:cs typeface="Arial" pitchFamily="34" charset="0"/>
              </a:rPr>
              <a:t>10) Technology</a:t>
            </a:r>
          </a:p>
          <a:p>
            <a:pPr marL="571500" eaLnBrk="1" fontAlgn="auto" hangingPunct="1">
              <a:spcAft>
                <a:spcPts val="0"/>
              </a:spcAft>
              <a:buFont typeface="Arial" pitchFamily="34" charset="0"/>
              <a:buNone/>
              <a:defRPr/>
            </a:pPr>
            <a:endParaRPr lang="en-US" sz="1800" dirty="0" smtClean="0">
              <a:solidFill>
                <a:schemeClr val="bg1"/>
              </a:solidFill>
            </a:endParaRPr>
          </a:p>
          <a:p>
            <a:pPr marL="571500" eaLnBrk="1" fontAlgn="auto" hangingPunct="1">
              <a:spcAft>
                <a:spcPts val="0"/>
              </a:spcAft>
              <a:buFont typeface="Arial" pitchFamily="34" charset="0"/>
              <a:buNone/>
              <a:defRPr/>
            </a:pPr>
            <a:r>
              <a:rPr lang="en-US" sz="2200" dirty="0" smtClean="0">
                <a:solidFill>
                  <a:srgbClr val="002060"/>
                </a:solidFill>
              </a:rPr>
              <a:t>Group D</a:t>
            </a:r>
          </a:p>
          <a:p>
            <a:pPr marL="571500" indent="-223838" eaLnBrk="1" fontAlgn="auto" hangingPunct="1">
              <a:spcAft>
                <a:spcPts val="0"/>
              </a:spcAft>
              <a:buFont typeface="Arial" pitchFamily="34" charset="0"/>
              <a:buNone/>
              <a:defRPr/>
            </a:pPr>
            <a:r>
              <a:rPr lang="en-US" sz="2400" dirty="0" smtClean="0">
                <a:solidFill>
                  <a:srgbClr val="002060"/>
                </a:solidFill>
                <a:latin typeface="Arial" pitchFamily="34" charset="0"/>
                <a:cs typeface="Arial" pitchFamily="34" charset="0"/>
              </a:rPr>
              <a:t>4) Writing / Grammar</a:t>
            </a:r>
          </a:p>
          <a:p>
            <a:pPr marL="571500" indent="-223838" eaLnBrk="1" fontAlgn="auto" hangingPunct="1">
              <a:spcAft>
                <a:spcPts val="0"/>
              </a:spcAft>
              <a:buFont typeface="Arial" pitchFamily="34" charset="0"/>
              <a:buNone/>
              <a:defRPr/>
            </a:pPr>
            <a:r>
              <a:rPr lang="en-US" sz="2400" dirty="0" smtClean="0">
                <a:solidFill>
                  <a:srgbClr val="002060"/>
                </a:solidFill>
                <a:latin typeface="Arial" pitchFamily="34" charset="0"/>
                <a:cs typeface="Arial" pitchFamily="34" charset="0"/>
              </a:rPr>
              <a:t>8) US History</a:t>
            </a:r>
          </a:p>
          <a:p>
            <a:pPr marL="571500" indent="-223838" eaLnBrk="1" fontAlgn="auto" hangingPunct="1">
              <a:spcAft>
                <a:spcPts val="0"/>
              </a:spcAft>
              <a:buFont typeface="Arial" pitchFamily="34" charset="0"/>
              <a:buNone/>
              <a:defRPr/>
            </a:pPr>
            <a:r>
              <a:rPr lang="en-US" sz="2400" dirty="0" smtClean="0">
                <a:solidFill>
                  <a:srgbClr val="002060"/>
                </a:solidFill>
                <a:latin typeface="Arial" pitchFamily="34" charset="0"/>
                <a:cs typeface="Arial" pitchFamily="34" charset="0"/>
              </a:rPr>
              <a:t>12) Arts and Media</a:t>
            </a:r>
          </a:p>
          <a:p>
            <a:pPr lvl="1" eaLnBrk="1" fontAlgn="auto" hangingPunct="1">
              <a:spcAft>
                <a:spcPts val="0"/>
              </a:spcAft>
              <a:buFont typeface="Arial" pitchFamily="34" charset="0"/>
              <a:buNone/>
              <a:defRPr/>
            </a:pPr>
            <a:endParaRPr lang="en-US" sz="2400" dirty="0" smtClean="0">
              <a:solidFill>
                <a:schemeClr val="bg1"/>
              </a:solidFill>
            </a:endParaRPr>
          </a:p>
        </p:txBody>
      </p:sp>
    </p:spTree>
  </p:cSld>
  <p:clrMapOvr>
    <a:masterClrMapping/>
  </p:clrMapOvr>
  <p:transition advClick="0" advTm="48000"/>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#3:</a:t>
            </a:r>
          </a:p>
          <a:p>
            <a:pPr marL="228600" indent="0" eaLnBrk="1" hangingPunct="1">
              <a:buNone/>
            </a:pPr>
            <a:r>
              <a:rPr lang="en-US" dirty="0"/>
              <a:t>What author writes about cellist Mia Hall in her If I Stay series?</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5</a:t>
            </a:r>
            <a:r>
              <a:rPr lang="en-US" sz="3600" dirty="0" smtClean="0">
                <a:solidFill>
                  <a:schemeClr val="bg1"/>
                </a:solidFill>
                <a:latin typeface="Arial Black" pitchFamily="34" charset="0"/>
              </a:rPr>
              <a:t>: Literature</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2199500426"/>
      </p:ext>
    </p:extLst>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#3:</a:t>
            </a:r>
          </a:p>
          <a:p>
            <a:pPr marL="228600" indent="0" eaLnBrk="1" hangingPunct="1">
              <a:buNone/>
            </a:pPr>
            <a:r>
              <a:rPr lang="en-US" dirty="0"/>
              <a:t>What author writes about cellist Mia Hall in her If I Stay series?</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5</a:t>
            </a:r>
            <a:r>
              <a:rPr lang="en-US" sz="3600" dirty="0" smtClean="0">
                <a:solidFill>
                  <a:schemeClr val="bg1"/>
                </a:solidFill>
                <a:latin typeface="Arial Black" pitchFamily="34" charset="0"/>
              </a:rPr>
              <a:t>: Literature</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4127454360"/>
      </p:ext>
    </p:extLst>
  </p:cSld>
  <p:clrMapOvr>
    <a:masterClrMapping/>
  </p:clrMapOvr>
  <p:transition advClick="0" advTm="5000"/>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p:txBody>
      </p:sp>
      <p:grpSp>
        <p:nvGrpSpPr>
          <p:cNvPr id="82946"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294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5</a:t>
            </a:r>
            <a:r>
              <a:rPr lang="en-US" sz="3600" dirty="0" smtClean="0">
                <a:solidFill>
                  <a:schemeClr val="bg1"/>
                </a:solidFill>
                <a:latin typeface="Arial Black" pitchFamily="34" charset="0"/>
              </a:rPr>
              <a:t>: Literature</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3262153105"/>
      </p:ext>
    </p:extLst>
  </p:cSld>
  <p:clrMapOvr>
    <a:masterClrMapping/>
  </p:clrMapOvr>
  <p:transition advClick="0" advTm="60000"/>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solidFill>
                <a:schemeClr val="bg1"/>
              </a:solidFill>
            </a:endParaRPr>
          </a:p>
        </p:txBody>
      </p:sp>
      <p:sp>
        <p:nvSpPr>
          <p:cNvPr id="8" name="Rectangle 7"/>
          <p:cNvSpPr/>
          <p:nvPr/>
        </p:nvSpPr>
        <p:spPr>
          <a:xfrm>
            <a:off x="0" y="5410200"/>
            <a:ext cx="9144000" cy="457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2 Minutes Remaining</a:t>
            </a:r>
          </a:p>
        </p:txBody>
      </p:sp>
      <p:grpSp>
        <p:nvGrpSpPr>
          <p:cNvPr id="84995"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4998"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5</a:t>
            </a:r>
            <a:r>
              <a:rPr lang="en-US" sz="3600" dirty="0" smtClean="0">
                <a:solidFill>
                  <a:schemeClr val="bg1"/>
                </a:solidFill>
                <a:latin typeface="Arial Black" pitchFamily="34" charset="0"/>
              </a:rPr>
              <a:t>: Literature</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83859745"/>
      </p:ext>
    </p:extLst>
  </p:cSld>
  <p:clrMapOvr>
    <a:masterClrMapping/>
  </p:clrMapOvr>
  <p:transition advClick="0" advTm="60000"/>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solidFill>
                <a:schemeClr val="bg1"/>
              </a:solidFill>
            </a:endParaRPr>
          </a:p>
        </p:txBody>
      </p:sp>
      <p:sp>
        <p:nvSpPr>
          <p:cNvPr id="8" name="Rectangle 7"/>
          <p:cNvSpPr/>
          <p:nvPr/>
        </p:nvSpPr>
        <p:spPr>
          <a:xfrm>
            <a:off x="0" y="5410200"/>
            <a:ext cx="9144000" cy="4572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1 Minute Remaining</a:t>
            </a:r>
          </a:p>
        </p:txBody>
      </p:sp>
      <p:grpSp>
        <p:nvGrpSpPr>
          <p:cNvPr id="87043"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7046"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5</a:t>
            </a:r>
            <a:r>
              <a:rPr lang="en-US" sz="3600" dirty="0" smtClean="0">
                <a:solidFill>
                  <a:schemeClr val="bg1"/>
                </a:solidFill>
                <a:latin typeface="Arial Black" pitchFamily="34" charset="0"/>
              </a:rPr>
              <a:t>: Literature</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42744914"/>
      </p:ext>
    </p:extLst>
  </p:cSld>
  <p:clrMapOvr>
    <a:masterClrMapping/>
  </p:clrMapOvr>
  <p:transition advClick="0" advTm="48000"/>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p>
        </p:txBody>
      </p:sp>
      <p:sp>
        <p:nvSpPr>
          <p:cNvPr id="8" name="Rectangle 7"/>
          <p:cNvSpPr/>
          <p:nvPr/>
        </p:nvSpPr>
        <p:spPr>
          <a:xfrm>
            <a:off x="0" y="5410200"/>
            <a:ext cx="9144000" cy="4572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12 Seconds Remaining</a:t>
            </a:r>
          </a:p>
        </p:txBody>
      </p:sp>
      <p:grpSp>
        <p:nvGrpSpPr>
          <p:cNvPr id="89091"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909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5</a:t>
            </a:r>
            <a:r>
              <a:rPr lang="en-US" sz="3600" dirty="0" smtClean="0">
                <a:solidFill>
                  <a:schemeClr val="bg1"/>
                </a:solidFill>
                <a:latin typeface="Arial Black" pitchFamily="34" charset="0"/>
              </a:rPr>
              <a:t>: Literature</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37583826"/>
      </p:ext>
    </p:extLst>
  </p:cSld>
  <p:clrMapOvr>
    <a:masterClrMapping/>
  </p:clrMapOvr>
  <p:transition advClick="0" advTm="12000"/>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TIME</a:t>
            </a:r>
          </a:p>
          <a:p>
            <a:pPr marL="228600" indent="0" eaLnBrk="1" hangingPunct="1">
              <a:buFont typeface="Arial" charset="0"/>
              <a:buNone/>
            </a:pPr>
            <a:endParaRPr lang="en-US" sz="2600" smtClean="0"/>
          </a:p>
          <a:p>
            <a:pPr marL="228600" indent="0" eaLnBrk="1" hangingPunct="1">
              <a:buFont typeface="Arial" charset="0"/>
              <a:buNone/>
            </a:pPr>
            <a:r>
              <a:rPr lang="en-US" sz="2600" smtClean="0"/>
              <a:t>Pencils Down.</a:t>
            </a:r>
          </a:p>
          <a:p>
            <a:pPr marL="228600" indent="0" eaLnBrk="1" hangingPunct="1">
              <a:buFont typeface="Arial" charset="0"/>
              <a:buNone/>
            </a:pPr>
            <a:endParaRPr lang="en-US" sz="2600" smtClean="0"/>
          </a:p>
          <a:p>
            <a:pPr marL="228600" indent="0" eaLnBrk="1" hangingPunct="1">
              <a:buFont typeface="Arial" charset="0"/>
              <a:buNone/>
            </a:pPr>
            <a:r>
              <a:rPr lang="en-US" sz="2600" smtClean="0"/>
              <a:t>Answer sheets will now be collected.</a:t>
            </a:r>
          </a:p>
          <a:p>
            <a:pPr marL="228600" indent="0" eaLnBrk="1" hangingPunct="1">
              <a:buFont typeface="Arial" charset="0"/>
              <a:buNone/>
            </a:pPr>
            <a:endParaRPr lang="en-US" sz="2600" smtClean="0"/>
          </a:p>
        </p:txBody>
      </p:sp>
      <p:grpSp>
        <p:nvGrpSpPr>
          <p:cNvPr id="91138"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1141"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5</a:t>
            </a:r>
            <a:r>
              <a:rPr lang="en-US" sz="3600" dirty="0" smtClean="0">
                <a:solidFill>
                  <a:schemeClr val="bg1"/>
                </a:solidFill>
                <a:latin typeface="Arial Black" pitchFamily="34" charset="0"/>
              </a:rPr>
              <a:t>: Literature</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298495042"/>
      </p:ext>
    </p:extLst>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400" dirty="0" smtClean="0"/>
              <a:t>Answers for Literature questions follow on next slide.</a:t>
            </a:r>
          </a:p>
          <a:p>
            <a:pPr marL="228600" indent="0" eaLnBrk="1" hangingPunct="1">
              <a:buFont typeface="Arial" charset="0"/>
              <a:buNone/>
            </a:pPr>
            <a:endParaRPr lang="en-US" sz="2400" dirty="0" smtClean="0"/>
          </a:p>
          <a:p>
            <a:pPr marL="228600" indent="0" eaLnBrk="1" hangingPunct="1">
              <a:buFont typeface="Arial" charset="0"/>
              <a:buNone/>
            </a:pPr>
            <a:r>
              <a:rPr lang="en-US" sz="2400" dirty="0" smtClean="0"/>
              <a:t>Advance once all answer sheets have been collected.</a:t>
            </a:r>
          </a:p>
          <a:p>
            <a:pPr marL="228600" indent="0" eaLnBrk="1" hangingPunct="1">
              <a:buFont typeface="Arial" charset="0"/>
              <a:buNone/>
            </a:pPr>
            <a:endParaRPr lang="en-US" sz="2400" dirty="0" smtClean="0"/>
          </a:p>
          <a:p>
            <a:pPr marL="228600" indent="0" eaLnBrk="1" hangingPunct="1">
              <a:buFont typeface="Arial" charset="0"/>
              <a:buNone/>
            </a:pPr>
            <a:r>
              <a:rPr lang="en-US" sz="2400" dirty="0" smtClean="0"/>
              <a:t>Group A Students may return to their team.</a:t>
            </a:r>
          </a:p>
          <a:p>
            <a:pPr marL="228600" indent="0" eaLnBrk="1" hangingPunct="1">
              <a:buFont typeface="Arial" charset="0"/>
              <a:buNone/>
            </a:pPr>
            <a:r>
              <a:rPr lang="en-US" sz="2400" dirty="0" smtClean="0"/>
              <a:t>Group B Students may be seated.</a:t>
            </a:r>
          </a:p>
          <a:p>
            <a:pPr marL="228600" indent="0" eaLnBrk="1" hangingPunct="1">
              <a:buFont typeface="Arial" charset="0"/>
              <a:buNone/>
            </a:pPr>
            <a:r>
              <a:rPr lang="en-US" sz="2400" dirty="0" smtClean="0"/>
              <a:t> </a:t>
            </a:r>
          </a:p>
          <a:p>
            <a:pPr marL="228600" indent="0" eaLnBrk="1" hangingPunct="1">
              <a:buFont typeface="Arial" charset="0"/>
              <a:buNone/>
            </a:pPr>
            <a:endParaRPr lang="en-US" sz="2400" dirty="0" smtClean="0"/>
          </a:p>
        </p:txBody>
      </p:sp>
      <p:grpSp>
        <p:nvGrpSpPr>
          <p:cNvPr id="93186"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318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5</a:t>
            </a:r>
            <a:r>
              <a:rPr lang="en-US" sz="3600" dirty="0" smtClean="0">
                <a:solidFill>
                  <a:schemeClr val="bg1"/>
                </a:solidFill>
                <a:latin typeface="Arial Black" pitchFamily="34" charset="0"/>
              </a:rPr>
              <a:t>: Literature</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576760588"/>
      </p:ext>
    </p:extLst>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5234"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5237"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5</a:t>
            </a:r>
            <a:r>
              <a:rPr lang="en-US" sz="3600" dirty="0" smtClean="0">
                <a:solidFill>
                  <a:schemeClr val="bg1"/>
                </a:solidFill>
                <a:latin typeface="Arial Black" pitchFamily="34" charset="0"/>
              </a:rPr>
              <a:t>: Literature</a:t>
            </a:r>
            <a:endParaRPr lang="en-US" sz="3600" dirty="0">
              <a:solidFill>
                <a:srgbClr val="FFFFFF"/>
              </a:solidFill>
              <a:latin typeface="Arial Black" pitchFamily="34" charset="0"/>
            </a:endParaRPr>
          </a:p>
        </p:txBody>
      </p:sp>
      <p:sp>
        <p:nvSpPr>
          <p:cNvPr id="9" name="Content Placeholder 2"/>
          <p:cNvSpPr>
            <a:spLocks noGrp="1"/>
          </p:cNvSpPr>
          <p:nvPr>
            <p:ph idx="1"/>
          </p:nvPr>
        </p:nvSpPr>
        <p:spPr>
          <a:xfrm>
            <a:off x="457200" y="1600200"/>
            <a:ext cx="8229600" cy="4495800"/>
          </a:xfrm>
        </p:spPr>
        <p:txBody>
          <a:bodyPr/>
          <a:lstStyle/>
          <a:p>
            <a:pPr marL="228600" indent="0" eaLnBrk="1" hangingPunct="1">
              <a:lnSpc>
                <a:spcPct val="80000"/>
              </a:lnSpc>
              <a:buFont typeface="Arial" charset="0"/>
              <a:buNone/>
            </a:pPr>
            <a:r>
              <a:rPr lang="en-US" sz="2400" dirty="0" smtClean="0"/>
              <a:t>Answers</a:t>
            </a:r>
          </a:p>
          <a:p>
            <a:pPr marL="685800" indent="-457200" eaLnBrk="1" hangingPunct="1">
              <a:lnSpc>
                <a:spcPct val="80000"/>
              </a:lnSpc>
              <a:buFont typeface="+mj-lt"/>
              <a:buAutoNum type="arabicParenR"/>
            </a:pPr>
            <a:r>
              <a:rPr lang="en-US" sz="2000" dirty="0" smtClean="0"/>
              <a:t>Edgar </a:t>
            </a:r>
            <a:r>
              <a:rPr lang="en-US" sz="2000" dirty="0"/>
              <a:t>Allan </a:t>
            </a:r>
            <a:r>
              <a:rPr lang="en-US" sz="2000" b="1" u="sng" dirty="0" smtClean="0"/>
              <a:t>Poe</a:t>
            </a:r>
            <a:endParaRPr lang="en-US" sz="2000" dirty="0" smtClean="0"/>
          </a:p>
          <a:p>
            <a:pPr marL="685800" indent="-457200" eaLnBrk="1" hangingPunct="1">
              <a:lnSpc>
                <a:spcPct val="80000"/>
              </a:lnSpc>
              <a:buFont typeface="+mj-lt"/>
              <a:buAutoNum type="arabicParenR"/>
            </a:pPr>
            <a:r>
              <a:rPr lang="en-US" sz="2000" dirty="0" smtClean="0"/>
              <a:t>Minerva </a:t>
            </a:r>
            <a:r>
              <a:rPr lang="en-US" sz="2000" b="1" u="sng" dirty="0"/>
              <a:t>McGonagall</a:t>
            </a:r>
            <a:r>
              <a:rPr lang="en-US" sz="2000" dirty="0"/>
              <a:t> </a:t>
            </a:r>
            <a:endParaRPr lang="en-US" sz="2000" dirty="0" smtClean="0"/>
          </a:p>
          <a:p>
            <a:pPr marL="685800" indent="-457200" eaLnBrk="1" hangingPunct="1">
              <a:lnSpc>
                <a:spcPct val="80000"/>
              </a:lnSpc>
              <a:buFont typeface="+mj-lt"/>
              <a:buAutoNum type="arabicParenR"/>
            </a:pPr>
            <a:r>
              <a:rPr lang="en-US" sz="2000" dirty="0"/>
              <a:t>Gayle </a:t>
            </a:r>
            <a:r>
              <a:rPr lang="en-US" sz="2000" b="1" u="sng" dirty="0" smtClean="0"/>
              <a:t>Forman</a:t>
            </a:r>
            <a:endParaRPr lang="en-US" sz="2000" dirty="0" smtClean="0"/>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a:t>~</a:t>
            </a:r>
            <a:endParaRPr lang="en-US" sz="2000" dirty="0" smtClean="0"/>
          </a:p>
          <a:p>
            <a:pPr marL="685800" indent="-457200" eaLnBrk="1" hangingPunct="1">
              <a:lnSpc>
                <a:spcPct val="80000"/>
              </a:lnSpc>
              <a:buFont typeface="+mj-lt"/>
              <a:buAutoNum type="arabicParenR"/>
            </a:pPr>
            <a:r>
              <a:rPr lang="en-US" sz="2000" dirty="0"/>
              <a:t>~</a:t>
            </a:r>
            <a:endParaRPr lang="en-US" sz="2000" dirty="0" smtClean="0"/>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a:t>~</a:t>
            </a:r>
            <a:endParaRPr lang="en-US" sz="2000" dirty="0" smtClean="0"/>
          </a:p>
        </p:txBody>
      </p:sp>
    </p:spTree>
    <p:extLst>
      <p:ext uri="{BB962C8B-B14F-4D97-AF65-F5344CB8AC3E}">
        <p14:creationId xmlns:p14="http://schemas.microsoft.com/office/powerpoint/2010/main" val="1258981993"/>
      </p:ext>
    </p:extLst>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Content Placeholder 2"/>
          <p:cNvSpPr>
            <a:spLocks noGrp="1"/>
          </p:cNvSpPr>
          <p:nvPr>
            <p:ph idx="1"/>
          </p:nvPr>
        </p:nvSpPr>
        <p:spPr>
          <a:xfrm>
            <a:off x="457200" y="1600200"/>
            <a:ext cx="8458200" cy="4038600"/>
          </a:xfrm>
        </p:spPr>
        <p:txBody>
          <a:bodyPr/>
          <a:lstStyle/>
          <a:p>
            <a:pPr marL="228600" indent="0" eaLnBrk="1" hangingPunct="1">
              <a:buFont typeface="Arial" charset="0"/>
              <a:buNone/>
            </a:pPr>
            <a:r>
              <a:rPr lang="en-US" sz="2600" dirty="0" smtClean="0"/>
              <a:t>Group B Students are seated </a:t>
            </a:r>
            <a:r>
              <a:rPr lang="en-US" sz="2600" dirty="0" smtClean="0"/>
              <a:t>and ready.</a:t>
            </a:r>
            <a:endParaRPr lang="en-US" sz="2600" dirty="0" smtClean="0"/>
          </a:p>
          <a:p>
            <a:pPr marL="228600" indent="0" eaLnBrk="1" hangingPunct="1">
              <a:buFont typeface="Arial" charset="0"/>
              <a:buNone/>
            </a:pPr>
            <a:endParaRPr lang="en-US" sz="2600" dirty="0" smtClean="0"/>
          </a:p>
          <a:p>
            <a:pPr marL="228600" indent="0" eaLnBrk="1" hangingPunct="1">
              <a:buFont typeface="Arial" charset="0"/>
              <a:buNone/>
            </a:pPr>
            <a:endParaRPr lang="en-US" sz="2600" dirty="0" smtClean="0"/>
          </a:p>
        </p:txBody>
      </p:sp>
      <p:grpSp>
        <p:nvGrpSpPr>
          <p:cNvPr id="31746" name="Group 4"/>
          <p:cNvGrpSpPr>
            <a:grpSpLocks/>
          </p:cNvGrpSpPr>
          <p:nvPr/>
        </p:nvGrpSpPr>
        <p:grpSpPr bwMode="auto">
          <a:xfrm>
            <a:off x="0" y="6276975"/>
            <a:ext cx="9144000" cy="581025"/>
            <a:chOff x="0" y="6304845"/>
            <a:chExt cx="9144000" cy="553155"/>
          </a:xfrm>
        </p:grpSpPr>
        <p:sp>
          <p:nvSpPr>
            <p:cNvPr id="6" name="Rectangle 5"/>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3174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6: State Symbols</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7033745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fontAlgn="auto">
              <a:spcBef>
                <a:spcPts val="0"/>
              </a:spcBef>
              <a:spcAft>
                <a:spcPts val="0"/>
              </a:spcAft>
              <a:defRPr/>
            </a:pPr>
            <a:r>
              <a:rPr lang="en-US" sz="3600" dirty="0">
                <a:solidFill>
                  <a:schemeClr val="bg1"/>
                </a:solidFill>
                <a:latin typeface="Arial Black" pitchFamily="34" charset="0"/>
              </a:rPr>
              <a:t>Topic Assignments</a:t>
            </a:r>
            <a:endParaRPr lang="en-US" sz="3600" dirty="0">
              <a:latin typeface="Arial Black" pitchFamily="34" charset="0"/>
            </a:endParaRPr>
          </a:p>
        </p:txBody>
      </p:sp>
      <p:grpSp>
        <p:nvGrpSpPr>
          <p:cNvPr id="29698" name="Group 4"/>
          <p:cNvGrpSpPr>
            <a:grpSpLocks/>
          </p:cNvGrpSpPr>
          <p:nvPr/>
        </p:nvGrpSpPr>
        <p:grpSpPr bwMode="auto">
          <a:xfrm>
            <a:off x="0" y="6276975"/>
            <a:ext cx="9144000" cy="581025"/>
            <a:chOff x="0" y="6304845"/>
            <a:chExt cx="9144000" cy="553155"/>
          </a:xfrm>
        </p:grpSpPr>
        <p:sp>
          <p:nvSpPr>
            <p:cNvPr id="6" name="Rectangle 5"/>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29702"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5410200"/>
            <a:ext cx="9144000" cy="4572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12 Seconds Remaining</a:t>
            </a:r>
          </a:p>
        </p:txBody>
      </p:sp>
      <p:sp>
        <p:nvSpPr>
          <p:cNvPr id="11" name="Content Placeholder 2"/>
          <p:cNvSpPr>
            <a:spLocks noGrp="1"/>
          </p:cNvSpPr>
          <p:nvPr>
            <p:ph idx="1"/>
          </p:nvPr>
        </p:nvSpPr>
        <p:spPr>
          <a:xfrm>
            <a:off x="457200" y="1600200"/>
            <a:ext cx="8229600" cy="4038599"/>
          </a:xfrm>
        </p:spPr>
        <p:txBody>
          <a:bodyPr numCol="2" rtlCol="0">
            <a:noAutofit/>
          </a:bodyPr>
          <a:lstStyle/>
          <a:p>
            <a:pPr marL="571500" eaLnBrk="1" fontAlgn="auto" hangingPunct="1">
              <a:spcAft>
                <a:spcPts val="0"/>
              </a:spcAft>
              <a:buFont typeface="Arial" pitchFamily="34" charset="0"/>
              <a:buNone/>
              <a:defRPr/>
            </a:pPr>
            <a:r>
              <a:rPr lang="en-US" sz="2200" dirty="0" smtClean="0">
                <a:solidFill>
                  <a:srgbClr val="FF0000"/>
                </a:solidFill>
              </a:rPr>
              <a:t>Group A</a:t>
            </a:r>
          </a:p>
          <a:p>
            <a:pPr marL="571500" indent="-223838" eaLnBrk="1" fontAlgn="auto" hangingPunct="1">
              <a:spcAft>
                <a:spcPts val="0"/>
              </a:spcAft>
              <a:buFont typeface="Arial" pitchFamily="34" charset="0"/>
              <a:buNone/>
              <a:defRPr/>
            </a:pPr>
            <a:r>
              <a:rPr lang="en-US" sz="2400" dirty="0" smtClean="0">
                <a:solidFill>
                  <a:srgbClr val="FF0000"/>
                </a:solidFill>
                <a:latin typeface="Arial" pitchFamily="34" charset="0"/>
                <a:cs typeface="Arial" pitchFamily="34" charset="0"/>
              </a:rPr>
              <a:t>1) Earth Science</a:t>
            </a:r>
          </a:p>
          <a:p>
            <a:pPr marL="571500" indent="-223838" eaLnBrk="1" fontAlgn="auto" hangingPunct="1">
              <a:spcAft>
                <a:spcPts val="0"/>
              </a:spcAft>
              <a:buFont typeface="Arial" pitchFamily="34" charset="0"/>
              <a:buNone/>
              <a:defRPr/>
            </a:pPr>
            <a:r>
              <a:rPr lang="en-US" sz="2400" dirty="0" smtClean="0">
                <a:solidFill>
                  <a:srgbClr val="FF0000"/>
                </a:solidFill>
                <a:latin typeface="Arial" pitchFamily="34" charset="0"/>
                <a:cs typeface="Arial" pitchFamily="34" charset="0"/>
              </a:rPr>
              <a:t>5) Literature</a:t>
            </a:r>
          </a:p>
          <a:p>
            <a:pPr marL="571500" indent="-223838" eaLnBrk="1" fontAlgn="auto" hangingPunct="1">
              <a:spcAft>
                <a:spcPts val="0"/>
              </a:spcAft>
              <a:buFont typeface="Arial" pitchFamily="34" charset="0"/>
              <a:buNone/>
              <a:defRPr/>
            </a:pPr>
            <a:r>
              <a:rPr lang="en-US" sz="2400" dirty="0" smtClean="0">
                <a:solidFill>
                  <a:srgbClr val="FF0000"/>
                </a:solidFill>
                <a:latin typeface="Arial" pitchFamily="34" charset="0"/>
                <a:cs typeface="Arial" pitchFamily="34" charset="0"/>
              </a:rPr>
              <a:t>9) World History</a:t>
            </a:r>
          </a:p>
          <a:p>
            <a:pPr marL="571500" eaLnBrk="1" fontAlgn="auto" hangingPunct="1">
              <a:spcAft>
                <a:spcPts val="0"/>
              </a:spcAft>
              <a:buFont typeface="Arial" pitchFamily="34" charset="0"/>
              <a:buNone/>
              <a:defRPr/>
            </a:pPr>
            <a:endParaRPr lang="en-US" sz="1800" dirty="0" smtClean="0">
              <a:solidFill>
                <a:schemeClr val="bg1"/>
              </a:solidFill>
            </a:endParaRPr>
          </a:p>
          <a:p>
            <a:pPr marL="571500" eaLnBrk="1" fontAlgn="auto" hangingPunct="1">
              <a:spcAft>
                <a:spcPts val="0"/>
              </a:spcAft>
              <a:buFont typeface="Arial" pitchFamily="34" charset="0"/>
              <a:buNone/>
              <a:defRPr/>
            </a:pPr>
            <a:r>
              <a:rPr lang="en-US" sz="2200" dirty="0" smtClean="0">
                <a:solidFill>
                  <a:schemeClr val="bg2">
                    <a:lumMod val="50000"/>
                  </a:schemeClr>
                </a:solidFill>
              </a:rPr>
              <a:t>Group C</a:t>
            </a:r>
          </a:p>
          <a:p>
            <a:pPr marL="571500" indent="-223838" eaLnBrk="1" fontAlgn="auto" hangingPunct="1">
              <a:spcAft>
                <a:spcPts val="0"/>
              </a:spcAft>
              <a:buFont typeface="Arial" pitchFamily="34" charset="0"/>
              <a:buNone/>
              <a:defRPr/>
            </a:pPr>
            <a:r>
              <a:rPr lang="en-US" sz="2400" dirty="0" smtClean="0">
                <a:solidFill>
                  <a:schemeClr val="bg2">
                    <a:lumMod val="50000"/>
                  </a:schemeClr>
                </a:solidFill>
                <a:latin typeface="Arial" pitchFamily="34" charset="0"/>
                <a:cs typeface="Arial" pitchFamily="34" charset="0"/>
              </a:rPr>
              <a:t>3) Mathematics</a:t>
            </a:r>
          </a:p>
          <a:p>
            <a:pPr marL="571500" indent="-223838" eaLnBrk="1" fontAlgn="auto" hangingPunct="1">
              <a:spcAft>
                <a:spcPts val="0"/>
              </a:spcAft>
              <a:buFont typeface="Arial" pitchFamily="34" charset="0"/>
              <a:buNone/>
              <a:defRPr/>
            </a:pPr>
            <a:r>
              <a:rPr lang="en-US" sz="2400" dirty="0" smtClean="0">
                <a:solidFill>
                  <a:schemeClr val="bg2">
                    <a:lumMod val="50000"/>
                  </a:schemeClr>
                </a:solidFill>
                <a:latin typeface="Arial" pitchFamily="34" charset="0"/>
                <a:cs typeface="Arial" pitchFamily="34" charset="0"/>
              </a:rPr>
              <a:t>7) NC History</a:t>
            </a:r>
          </a:p>
          <a:p>
            <a:pPr marL="571500" indent="-223838" eaLnBrk="1" fontAlgn="auto" hangingPunct="1">
              <a:spcAft>
                <a:spcPts val="0"/>
              </a:spcAft>
              <a:buFont typeface="Arial" pitchFamily="34" charset="0"/>
              <a:buNone/>
              <a:defRPr/>
            </a:pPr>
            <a:r>
              <a:rPr lang="en-US" sz="2400" dirty="0" smtClean="0">
                <a:solidFill>
                  <a:schemeClr val="bg2">
                    <a:lumMod val="50000"/>
                  </a:schemeClr>
                </a:solidFill>
                <a:latin typeface="Arial" pitchFamily="34" charset="0"/>
                <a:cs typeface="Arial" pitchFamily="34" charset="0"/>
              </a:rPr>
              <a:t>11) PE / </a:t>
            </a:r>
            <a:r>
              <a:rPr lang="en-US" sz="2400" dirty="0" smtClean="0">
                <a:solidFill>
                  <a:schemeClr val="bg2">
                    <a:lumMod val="50000"/>
                  </a:schemeClr>
                </a:solidFill>
                <a:latin typeface="Arial" pitchFamily="34" charset="0"/>
                <a:cs typeface="Arial" pitchFamily="34" charset="0"/>
              </a:rPr>
              <a:t>Sports</a:t>
            </a:r>
          </a:p>
          <a:p>
            <a:pPr marL="571500" indent="-223838" eaLnBrk="1" fontAlgn="auto" hangingPunct="1">
              <a:spcAft>
                <a:spcPts val="0"/>
              </a:spcAft>
              <a:buFont typeface="Arial" pitchFamily="34" charset="0"/>
              <a:buNone/>
              <a:defRPr/>
            </a:pPr>
            <a:endParaRPr lang="en-US" sz="2400" dirty="0" smtClean="0">
              <a:solidFill>
                <a:schemeClr val="bg2">
                  <a:lumMod val="50000"/>
                </a:schemeClr>
              </a:solidFill>
              <a:latin typeface="Arial" pitchFamily="34" charset="0"/>
              <a:cs typeface="Arial" pitchFamily="34" charset="0"/>
            </a:endParaRPr>
          </a:p>
          <a:p>
            <a:pPr marL="571500" eaLnBrk="1" fontAlgn="auto" hangingPunct="1">
              <a:spcAft>
                <a:spcPts val="0"/>
              </a:spcAft>
              <a:buFont typeface="Arial" pitchFamily="34" charset="0"/>
              <a:buNone/>
              <a:defRPr/>
            </a:pPr>
            <a:r>
              <a:rPr lang="en-US" sz="2200" dirty="0" smtClean="0">
                <a:solidFill>
                  <a:srgbClr val="00B050"/>
                </a:solidFill>
              </a:rPr>
              <a:t>Group B</a:t>
            </a:r>
          </a:p>
          <a:p>
            <a:pPr marL="571500" eaLnBrk="1" fontAlgn="auto" hangingPunct="1">
              <a:spcAft>
                <a:spcPts val="0"/>
              </a:spcAft>
              <a:buFont typeface="Arial" pitchFamily="34" charset="0"/>
              <a:buNone/>
              <a:defRPr/>
            </a:pPr>
            <a:r>
              <a:rPr lang="en-US" sz="2400" dirty="0" smtClean="0">
                <a:solidFill>
                  <a:srgbClr val="00B050"/>
                </a:solidFill>
                <a:latin typeface="Arial" pitchFamily="34" charset="0"/>
                <a:cs typeface="Arial" pitchFamily="34" charset="0"/>
              </a:rPr>
              <a:t>2) Life Science</a:t>
            </a:r>
          </a:p>
          <a:p>
            <a:pPr marL="571500" eaLnBrk="1" fontAlgn="auto" hangingPunct="1">
              <a:spcAft>
                <a:spcPts val="0"/>
              </a:spcAft>
              <a:buFont typeface="Arial" pitchFamily="34" charset="0"/>
              <a:buNone/>
              <a:defRPr/>
            </a:pPr>
            <a:r>
              <a:rPr lang="en-US" sz="2400" dirty="0" smtClean="0">
                <a:solidFill>
                  <a:srgbClr val="00B050"/>
                </a:solidFill>
                <a:latin typeface="Arial" pitchFamily="34" charset="0"/>
                <a:cs typeface="Arial" pitchFamily="34" charset="0"/>
              </a:rPr>
              <a:t>6) State Symbols</a:t>
            </a:r>
          </a:p>
          <a:p>
            <a:pPr marL="571500" eaLnBrk="1" fontAlgn="auto" hangingPunct="1">
              <a:spcAft>
                <a:spcPts val="0"/>
              </a:spcAft>
              <a:buFont typeface="Arial" pitchFamily="34" charset="0"/>
              <a:buNone/>
              <a:defRPr/>
            </a:pPr>
            <a:r>
              <a:rPr lang="en-US" sz="2400" dirty="0" smtClean="0">
                <a:solidFill>
                  <a:srgbClr val="00B050"/>
                </a:solidFill>
                <a:latin typeface="Arial" pitchFamily="34" charset="0"/>
                <a:cs typeface="Arial" pitchFamily="34" charset="0"/>
              </a:rPr>
              <a:t>10) Technology</a:t>
            </a:r>
          </a:p>
          <a:p>
            <a:pPr marL="571500" eaLnBrk="1" fontAlgn="auto" hangingPunct="1">
              <a:spcAft>
                <a:spcPts val="0"/>
              </a:spcAft>
              <a:buFont typeface="Arial" pitchFamily="34" charset="0"/>
              <a:buNone/>
              <a:defRPr/>
            </a:pPr>
            <a:endParaRPr lang="en-US" sz="1800" dirty="0" smtClean="0">
              <a:solidFill>
                <a:schemeClr val="bg1"/>
              </a:solidFill>
            </a:endParaRPr>
          </a:p>
          <a:p>
            <a:pPr marL="571500" eaLnBrk="1" fontAlgn="auto" hangingPunct="1">
              <a:spcAft>
                <a:spcPts val="0"/>
              </a:spcAft>
              <a:buFont typeface="Arial" pitchFamily="34" charset="0"/>
              <a:buNone/>
              <a:defRPr/>
            </a:pPr>
            <a:r>
              <a:rPr lang="en-US" sz="2200" dirty="0" smtClean="0">
                <a:solidFill>
                  <a:srgbClr val="002060"/>
                </a:solidFill>
              </a:rPr>
              <a:t>Group D</a:t>
            </a:r>
          </a:p>
          <a:p>
            <a:pPr marL="571500" indent="-223838" eaLnBrk="1" fontAlgn="auto" hangingPunct="1">
              <a:spcAft>
                <a:spcPts val="0"/>
              </a:spcAft>
              <a:buFont typeface="Arial" pitchFamily="34" charset="0"/>
              <a:buNone/>
              <a:defRPr/>
            </a:pPr>
            <a:r>
              <a:rPr lang="en-US" sz="2400" dirty="0" smtClean="0">
                <a:solidFill>
                  <a:srgbClr val="002060"/>
                </a:solidFill>
                <a:latin typeface="Arial" pitchFamily="34" charset="0"/>
                <a:cs typeface="Arial" pitchFamily="34" charset="0"/>
              </a:rPr>
              <a:t>4) Writing / Grammar</a:t>
            </a:r>
          </a:p>
          <a:p>
            <a:pPr marL="571500" indent="-223838" eaLnBrk="1" fontAlgn="auto" hangingPunct="1">
              <a:spcAft>
                <a:spcPts val="0"/>
              </a:spcAft>
              <a:buFont typeface="Arial" pitchFamily="34" charset="0"/>
              <a:buNone/>
              <a:defRPr/>
            </a:pPr>
            <a:r>
              <a:rPr lang="en-US" sz="2400" dirty="0" smtClean="0">
                <a:solidFill>
                  <a:srgbClr val="002060"/>
                </a:solidFill>
                <a:latin typeface="Arial" pitchFamily="34" charset="0"/>
                <a:cs typeface="Arial" pitchFamily="34" charset="0"/>
              </a:rPr>
              <a:t>8) US History</a:t>
            </a:r>
          </a:p>
          <a:p>
            <a:pPr marL="571500" indent="-223838" eaLnBrk="1" fontAlgn="auto" hangingPunct="1">
              <a:spcAft>
                <a:spcPts val="0"/>
              </a:spcAft>
              <a:buFont typeface="Arial" pitchFamily="34" charset="0"/>
              <a:buNone/>
              <a:defRPr/>
            </a:pPr>
            <a:r>
              <a:rPr lang="en-US" sz="2400" dirty="0" smtClean="0">
                <a:solidFill>
                  <a:srgbClr val="002060"/>
                </a:solidFill>
                <a:latin typeface="Arial" pitchFamily="34" charset="0"/>
                <a:cs typeface="Arial" pitchFamily="34" charset="0"/>
              </a:rPr>
              <a:t>12) Arts and Media</a:t>
            </a:r>
          </a:p>
          <a:p>
            <a:pPr lvl="1" eaLnBrk="1" fontAlgn="auto" hangingPunct="1">
              <a:spcAft>
                <a:spcPts val="0"/>
              </a:spcAft>
              <a:buFont typeface="Arial" pitchFamily="34" charset="0"/>
              <a:buNone/>
              <a:defRPr/>
            </a:pPr>
            <a:endParaRPr lang="en-US" sz="2400" dirty="0" smtClean="0">
              <a:solidFill>
                <a:schemeClr val="bg1"/>
              </a:solidFill>
            </a:endParaRPr>
          </a:p>
        </p:txBody>
      </p:sp>
    </p:spTree>
  </p:cSld>
  <p:clrMapOvr>
    <a:masterClrMapping/>
  </p:clrMapOvr>
  <p:transition advClick="0" advTm="12000"/>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#1:</a:t>
            </a:r>
          </a:p>
          <a:p>
            <a:pPr marL="228600" indent="0" eaLnBrk="1" hangingPunct="1">
              <a:buNone/>
            </a:pPr>
            <a:r>
              <a:rPr lang="en-US" dirty="0"/>
              <a:t>Which small flowering plant was chosen in 2005 as the Official Carnivorous Plant of North Carolina?</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6: State Symbols</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365464385"/>
      </p:ext>
    </p:extLst>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#1:</a:t>
            </a:r>
          </a:p>
          <a:p>
            <a:pPr marL="228600" indent="0" eaLnBrk="1" hangingPunct="1">
              <a:buNone/>
            </a:pPr>
            <a:r>
              <a:rPr lang="en-US" dirty="0"/>
              <a:t>Which small flowering plant was chosen in 2005 as the Official Carnivorous Plant of North Carolina?</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6: State Symbols</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251781630"/>
      </p:ext>
    </p:extLst>
  </p:cSld>
  <p:clrMapOvr>
    <a:masterClrMapping/>
  </p:clrMapOvr>
  <p:transition advClick="0" advTm="5000"/>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#2:</a:t>
            </a:r>
          </a:p>
          <a:p>
            <a:pPr marL="228600" indent="0" eaLnBrk="1" hangingPunct="1">
              <a:buNone/>
            </a:pPr>
            <a:r>
              <a:rPr lang="en-US" dirty="0"/>
              <a:t>Which breed of hunting dog, originating in the mountains of North Carolina, is the North Carolina State Dog?</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6: State Symbols</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2341937350"/>
      </p:ext>
    </p:extLst>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#2:</a:t>
            </a:r>
          </a:p>
          <a:p>
            <a:pPr marL="228600" indent="0" eaLnBrk="1" hangingPunct="1">
              <a:buNone/>
            </a:pPr>
            <a:r>
              <a:rPr lang="en-US" dirty="0"/>
              <a:t>Which breed of hunting dog, originating in the mountains of North Carolina, is the North Carolina State Dog?</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6: State Symbols</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2468021184"/>
      </p:ext>
    </p:extLst>
  </p:cSld>
  <p:clrMapOvr>
    <a:masterClrMapping/>
  </p:clrMapOvr>
  <p:transition advClick="0" advTm="5000"/>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#3:</a:t>
            </a:r>
          </a:p>
          <a:p>
            <a:pPr marL="228600" indent="0" eaLnBrk="1" hangingPunct="1">
              <a:buNone/>
            </a:pPr>
            <a:r>
              <a:rPr lang="en-US" dirty="0"/>
              <a:t>Which Latin phrase, from Cicero’s essays on friendship, is the State Motto of North Carolina?</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6: State Symbols</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3139420866"/>
      </p:ext>
    </p:extLst>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#3:</a:t>
            </a:r>
          </a:p>
          <a:p>
            <a:pPr marL="228600" indent="0" eaLnBrk="1" hangingPunct="1">
              <a:buNone/>
            </a:pPr>
            <a:r>
              <a:rPr lang="en-US" dirty="0"/>
              <a:t>Which Latin phrase, from Cicero’s essays on friendship, is the State Motto of North Carolina?</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6: State Symbols</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2597565436"/>
      </p:ext>
    </p:extLst>
  </p:cSld>
  <p:clrMapOvr>
    <a:masterClrMapping/>
  </p:clrMapOvr>
  <p:transition advClick="0" advTm="5000"/>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p:txBody>
      </p:sp>
      <p:grpSp>
        <p:nvGrpSpPr>
          <p:cNvPr id="82946"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294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6: State Symbols</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3262153105"/>
      </p:ext>
    </p:extLst>
  </p:cSld>
  <p:clrMapOvr>
    <a:masterClrMapping/>
  </p:clrMapOvr>
  <p:transition advClick="0" advTm="60000"/>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solidFill>
                <a:schemeClr val="bg1"/>
              </a:solidFill>
            </a:endParaRPr>
          </a:p>
        </p:txBody>
      </p:sp>
      <p:sp>
        <p:nvSpPr>
          <p:cNvPr id="8" name="Rectangle 7"/>
          <p:cNvSpPr/>
          <p:nvPr/>
        </p:nvSpPr>
        <p:spPr>
          <a:xfrm>
            <a:off x="0" y="5410200"/>
            <a:ext cx="9144000" cy="457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2 Minutes Remaining</a:t>
            </a:r>
          </a:p>
        </p:txBody>
      </p:sp>
      <p:grpSp>
        <p:nvGrpSpPr>
          <p:cNvPr id="84995"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4998"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6: State Symbols</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83859745"/>
      </p:ext>
    </p:extLst>
  </p:cSld>
  <p:clrMapOvr>
    <a:masterClrMapping/>
  </p:clrMapOvr>
  <p:transition advClick="0" advTm="60000"/>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solidFill>
                <a:schemeClr val="bg1"/>
              </a:solidFill>
            </a:endParaRPr>
          </a:p>
        </p:txBody>
      </p:sp>
      <p:sp>
        <p:nvSpPr>
          <p:cNvPr id="8" name="Rectangle 7"/>
          <p:cNvSpPr/>
          <p:nvPr/>
        </p:nvSpPr>
        <p:spPr>
          <a:xfrm>
            <a:off x="0" y="5410200"/>
            <a:ext cx="9144000" cy="4572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1 Minute Remaining</a:t>
            </a:r>
          </a:p>
        </p:txBody>
      </p:sp>
      <p:grpSp>
        <p:nvGrpSpPr>
          <p:cNvPr id="87043"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7046"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10" name="Rectangle 9"/>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6: State Symbols</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42744914"/>
      </p:ext>
    </p:extLst>
  </p:cSld>
  <p:clrMapOvr>
    <a:masterClrMapping/>
  </p:clrMapOvr>
  <p:transition advClick="0" advTm="48000"/>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Students have 3 minutes to complete their answer sheets.</a:t>
            </a:r>
          </a:p>
          <a:p>
            <a:pPr marL="228600" indent="0" eaLnBrk="1" hangingPunct="1">
              <a:buFont typeface="Arial" charset="0"/>
              <a:buNone/>
            </a:pPr>
            <a:endParaRPr lang="en-US" sz="2600" smtClean="0"/>
          </a:p>
        </p:txBody>
      </p:sp>
      <p:sp>
        <p:nvSpPr>
          <p:cNvPr id="8" name="Rectangle 7"/>
          <p:cNvSpPr/>
          <p:nvPr/>
        </p:nvSpPr>
        <p:spPr>
          <a:xfrm>
            <a:off x="0" y="5410200"/>
            <a:ext cx="9144000" cy="4572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Black" pitchFamily="34" charset="0"/>
              </a:rPr>
              <a:t>12 Seconds Remaining</a:t>
            </a:r>
          </a:p>
        </p:txBody>
      </p:sp>
      <p:grpSp>
        <p:nvGrpSpPr>
          <p:cNvPr id="89091"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8909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9" name="Rectangle 8"/>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6: State Symbols</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37583826"/>
      </p:ext>
    </p:extLst>
  </p:cSld>
  <p:clrMapOvr>
    <a:masterClrMapping/>
  </p:clrMapOvr>
  <p:transition advClick="0" advTm="12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Content Placeholder 2"/>
          <p:cNvSpPr>
            <a:spLocks noGrp="1"/>
          </p:cNvSpPr>
          <p:nvPr>
            <p:ph idx="1"/>
          </p:nvPr>
        </p:nvSpPr>
        <p:spPr>
          <a:xfrm>
            <a:off x="457200" y="1600200"/>
            <a:ext cx="8458200" cy="4038600"/>
          </a:xfrm>
        </p:spPr>
        <p:txBody>
          <a:bodyPr/>
          <a:lstStyle/>
          <a:p>
            <a:pPr marL="228600" indent="0" eaLnBrk="1" hangingPunct="1">
              <a:buFont typeface="Arial" charset="0"/>
              <a:buNone/>
            </a:pPr>
            <a:r>
              <a:rPr lang="en-US" sz="2600" dirty="0" smtClean="0"/>
              <a:t>Group A Students are seated with line-up in hand.</a:t>
            </a:r>
          </a:p>
          <a:p>
            <a:pPr marL="228600" indent="0" eaLnBrk="1" hangingPunct="1">
              <a:buFont typeface="Arial" charset="0"/>
              <a:buNone/>
            </a:pPr>
            <a:endParaRPr lang="en-US" sz="2600" dirty="0" smtClean="0"/>
          </a:p>
          <a:p>
            <a:pPr marL="228600" indent="0" eaLnBrk="1" hangingPunct="1">
              <a:buFont typeface="Arial" charset="0"/>
              <a:buNone/>
            </a:pPr>
            <a:r>
              <a:rPr lang="en-US" sz="2600" dirty="0" smtClean="0"/>
              <a:t>Active students should verify their school name on the back of all Answer Sheets now.</a:t>
            </a:r>
          </a:p>
          <a:p>
            <a:pPr marL="228600" indent="0" eaLnBrk="1" hangingPunct="1">
              <a:buFont typeface="Arial" charset="0"/>
              <a:buNone/>
            </a:pPr>
            <a:endParaRPr lang="en-US" sz="2600" dirty="0" smtClean="0"/>
          </a:p>
          <a:p>
            <a:pPr marL="228600" indent="0" eaLnBrk="1" hangingPunct="1">
              <a:buFont typeface="Arial" charset="0"/>
              <a:buNone/>
            </a:pPr>
            <a:r>
              <a:rPr lang="en-US" sz="2600" dirty="0" smtClean="0"/>
              <a:t>Round 1 will begin once all line-ups are collected and students are ready.</a:t>
            </a:r>
          </a:p>
          <a:p>
            <a:pPr marL="228600" indent="0" eaLnBrk="1" hangingPunct="1">
              <a:buFont typeface="Arial" charset="0"/>
              <a:buNone/>
            </a:pPr>
            <a:endParaRPr lang="en-US" sz="2600" dirty="0" smtClean="0"/>
          </a:p>
        </p:txBody>
      </p:sp>
      <p:grpSp>
        <p:nvGrpSpPr>
          <p:cNvPr id="31746" name="Group 4"/>
          <p:cNvGrpSpPr>
            <a:grpSpLocks/>
          </p:cNvGrpSpPr>
          <p:nvPr/>
        </p:nvGrpSpPr>
        <p:grpSpPr bwMode="auto">
          <a:xfrm>
            <a:off x="0" y="6276975"/>
            <a:ext cx="9144000" cy="581025"/>
            <a:chOff x="0" y="6304845"/>
            <a:chExt cx="9144000" cy="553155"/>
          </a:xfrm>
        </p:grpSpPr>
        <p:sp>
          <p:nvSpPr>
            <p:cNvPr id="6" name="Rectangle 5"/>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3174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1: </a:t>
            </a:r>
            <a:r>
              <a:rPr lang="en-US" sz="3600" dirty="0" smtClean="0">
                <a:solidFill>
                  <a:schemeClr val="bg1"/>
                </a:solidFill>
                <a:latin typeface="Arial Black" pitchFamily="34" charset="0"/>
              </a:rPr>
              <a:t>Earth Science</a:t>
            </a:r>
            <a:endParaRPr lang="en-US" sz="3600" dirty="0">
              <a:solidFill>
                <a:srgbClr val="FFFFFF"/>
              </a:solidFill>
              <a:latin typeface="Arial Black" pitchFamily="34" charset="0"/>
            </a:endParaRPr>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smtClean="0"/>
              <a:t>TIME</a:t>
            </a:r>
          </a:p>
          <a:p>
            <a:pPr marL="228600" indent="0" eaLnBrk="1" hangingPunct="1">
              <a:buFont typeface="Arial" charset="0"/>
              <a:buNone/>
            </a:pPr>
            <a:endParaRPr lang="en-US" sz="2600" smtClean="0"/>
          </a:p>
          <a:p>
            <a:pPr marL="228600" indent="0" eaLnBrk="1" hangingPunct="1">
              <a:buFont typeface="Arial" charset="0"/>
              <a:buNone/>
            </a:pPr>
            <a:r>
              <a:rPr lang="en-US" sz="2600" smtClean="0"/>
              <a:t>Pencils Down.</a:t>
            </a:r>
          </a:p>
          <a:p>
            <a:pPr marL="228600" indent="0" eaLnBrk="1" hangingPunct="1">
              <a:buFont typeface="Arial" charset="0"/>
              <a:buNone/>
            </a:pPr>
            <a:endParaRPr lang="en-US" sz="2600" smtClean="0"/>
          </a:p>
          <a:p>
            <a:pPr marL="228600" indent="0" eaLnBrk="1" hangingPunct="1">
              <a:buFont typeface="Arial" charset="0"/>
              <a:buNone/>
            </a:pPr>
            <a:r>
              <a:rPr lang="en-US" sz="2600" smtClean="0"/>
              <a:t>Answer sheets will now be collected.</a:t>
            </a:r>
          </a:p>
          <a:p>
            <a:pPr marL="228600" indent="0" eaLnBrk="1" hangingPunct="1">
              <a:buFont typeface="Arial" charset="0"/>
              <a:buNone/>
            </a:pPr>
            <a:endParaRPr lang="en-US" sz="2600" smtClean="0"/>
          </a:p>
        </p:txBody>
      </p:sp>
      <p:grpSp>
        <p:nvGrpSpPr>
          <p:cNvPr id="91138"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1141"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6: State Symbols</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298495042"/>
      </p:ext>
    </p:extLst>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400" dirty="0" smtClean="0"/>
              <a:t>Answers for State Symbols questions follow on next slide.</a:t>
            </a:r>
          </a:p>
          <a:p>
            <a:pPr marL="228600" indent="0" eaLnBrk="1" hangingPunct="1">
              <a:buFont typeface="Arial" charset="0"/>
              <a:buNone/>
            </a:pPr>
            <a:endParaRPr lang="en-US" sz="2400" dirty="0" smtClean="0"/>
          </a:p>
          <a:p>
            <a:pPr marL="228600" indent="0" eaLnBrk="1" hangingPunct="1">
              <a:buFont typeface="Arial" charset="0"/>
              <a:buNone/>
            </a:pPr>
            <a:r>
              <a:rPr lang="en-US" sz="2400" dirty="0" smtClean="0"/>
              <a:t>Advance once all answer sheets have been collected.</a:t>
            </a:r>
          </a:p>
          <a:p>
            <a:pPr marL="228600" indent="0" eaLnBrk="1" hangingPunct="1">
              <a:buFont typeface="Arial" charset="0"/>
              <a:buNone/>
            </a:pPr>
            <a:endParaRPr lang="en-US" sz="2400" dirty="0" smtClean="0"/>
          </a:p>
          <a:p>
            <a:pPr marL="228600" indent="0" eaLnBrk="1" hangingPunct="1">
              <a:buFont typeface="Arial" charset="0"/>
              <a:buNone/>
            </a:pPr>
            <a:r>
              <a:rPr lang="en-US" sz="2400" dirty="0" smtClean="0"/>
              <a:t>Group B Students may return to their team.</a:t>
            </a:r>
          </a:p>
          <a:p>
            <a:pPr marL="228600" indent="0" eaLnBrk="1" hangingPunct="1">
              <a:buFont typeface="Arial" charset="0"/>
              <a:buNone/>
            </a:pPr>
            <a:r>
              <a:rPr lang="en-US" sz="2400" dirty="0" smtClean="0"/>
              <a:t>Group C Students may be seated.</a:t>
            </a:r>
          </a:p>
          <a:p>
            <a:pPr marL="228600" indent="0" eaLnBrk="1" hangingPunct="1">
              <a:buFont typeface="Arial" charset="0"/>
              <a:buNone/>
            </a:pPr>
            <a:r>
              <a:rPr lang="en-US" sz="2400" dirty="0" smtClean="0"/>
              <a:t> </a:t>
            </a:r>
          </a:p>
          <a:p>
            <a:pPr marL="228600" indent="0" eaLnBrk="1" hangingPunct="1">
              <a:buFont typeface="Arial" charset="0"/>
              <a:buNone/>
            </a:pPr>
            <a:endParaRPr lang="en-US" sz="2400" dirty="0" smtClean="0"/>
          </a:p>
        </p:txBody>
      </p:sp>
      <p:grpSp>
        <p:nvGrpSpPr>
          <p:cNvPr id="93186"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318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6: State Symbols</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576760588"/>
      </p:ext>
    </p:extLst>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5234"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95237"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6: State Symbols</a:t>
            </a:r>
            <a:endParaRPr lang="en-US" sz="3600" dirty="0">
              <a:solidFill>
                <a:srgbClr val="FFFFFF"/>
              </a:solidFill>
              <a:latin typeface="Arial Black" pitchFamily="34" charset="0"/>
            </a:endParaRPr>
          </a:p>
        </p:txBody>
      </p:sp>
      <p:sp>
        <p:nvSpPr>
          <p:cNvPr id="9" name="Content Placeholder 2"/>
          <p:cNvSpPr>
            <a:spLocks noGrp="1"/>
          </p:cNvSpPr>
          <p:nvPr>
            <p:ph idx="1"/>
          </p:nvPr>
        </p:nvSpPr>
        <p:spPr>
          <a:xfrm>
            <a:off x="457200" y="1600200"/>
            <a:ext cx="8229600" cy="4495800"/>
          </a:xfrm>
        </p:spPr>
        <p:txBody>
          <a:bodyPr/>
          <a:lstStyle/>
          <a:p>
            <a:pPr marL="228600" indent="0" eaLnBrk="1" hangingPunct="1">
              <a:lnSpc>
                <a:spcPct val="80000"/>
              </a:lnSpc>
              <a:buFont typeface="Arial" charset="0"/>
              <a:buNone/>
            </a:pPr>
            <a:r>
              <a:rPr lang="en-US" sz="2400" dirty="0" smtClean="0"/>
              <a:t>Answers</a:t>
            </a:r>
          </a:p>
          <a:p>
            <a:pPr marL="685800" indent="-457200" eaLnBrk="1" hangingPunct="1">
              <a:lnSpc>
                <a:spcPct val="80000"/>
              </a:lnSpc>
              <a:buFont typeface="+mj-lt"/>
              <a:buAutoNum type="arabicParenR"/>
            </a:pPr>
            <a:r>
              <a:rPr lang="en-US" sz="2000" dirty="0" smtClean="0"/>
              <a:t> </a:t>
            </a:r>
            <a:r>
              <a:rPr lang="en-US" sz="2000" u="sng" dirty="0" smtClean="0"/>
              <a:t>Venus Flytrap</a:t>
            </a:r>
            <a:r>
              <a:rPr lang="en-US" sz="2000" dirty="0" smtClean="0"/>
              <a:t> or </a:t>
            </a:r>
            <a:r>
              <a:rPr lang="en-US" sz="2000" i="1" u="sng" dirty="0" smtClean="0"/>
              <a:t>Dionaea muscipula</a:t>
            </a:r>
          </a:p>
          <a:p>
            <a:pPr marL="685800" indent="-457200" eaLnBrk="1" hangingPunct="1">
              <a:lnSpc>
                <a:spcPct val="80000"/>
              </a:lnSpc>
              <a:buFont typeface="+mj-lt"/>
              <a:buAutoNum type="arabicParenR"/>
            </a:pPr>
            <a:r>
              <a:rPr lang="en-US" sz="2000" dirty="0" smtClean="0"/>
              <a:t> </a:t>
            </a:r>
            <a:r>
              <a:rPr lang="en-US" sz="2000" u="sng" dirty="0" err="1" smtClean="0"/>
              <a:t>Plott</a:t>
            </a:r>
            <a:r>
              <a:rPr lang="en-US" sz="2000" u="sng" dirty="0" smtClean="0"/>
              <a:t> Hound</a:t>
            </a:r>
          </a:p>
          <a:p>
            <a:pPr marL="685800" indent="-457200" eaLnBrk="1" hangingPunct="1">
              <a:lnSpc>
                <a:spcPct val="80000"/>
              </a:lnSpc>
              <a:buFont typeface="+mj-lt"/>
              <a:buAutoNum type="arabicParenR"/>
            </a:pPr>
            <a:r>
              <a:rPr lang="en-US" sz="2000" dirty="0" smtClean="0"/>
              <a:t> </a:t>
            </a:r>
            <a:r>
              <a:rPr lang="en-US" sz="2000" i="1" u="sng" dirty="0" err="1" smtClean="0"/>
              <a:t>Esse</a:t>
            </a:r>
            <a:r>
              <a:rPr lang="en-US" sz="2000" i="1" u="sng" dirty="0" smtClean="0"/>
              <a:t> Quam </a:t>
            </a:r>
            <a:r>
              <a:rPr lang="en-US" sz="2000" i="1" u="sng" dirty="0" err="1" smtClean="0"/>
              <a:t>Videri</a:t>
            </a:r>
            <a:endParaRPr lang="en-US" sz="2000" i="1" u="sng" dirty="0" smtClean="0"/>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smtClean="0"/>
              <a:t>~</a:t>
            </a:r>
          </a:p>
          <a:p>
            <a:pPr marL="685800" indent="-457200" eaLnBrk="1" hangingPunct="1">
              <a:lnSpc>
                <a:spcPct val="80000"/>
              </a:lnSpc>
              <a:buFont typeface="+mj-lt"/>
              <a:buAutoNum type="arabicParenR"/>
            </a:pPr>
            <a:r>
              <a:rPr lang="en-US" sz="2000" dirty="0"/>
              <a:t>~</a:t>
            </a:r>
            <a:endParaRPr lang="en-US" sz="2000" dirty="0" smtClean="0"/>
          </a:p>
          <a:p>
            <a:pPr marL="685800" indent="-457200" eaLnBrk="1" hangingPunct="1">
              <a:lnSpc>
                <a:spcPct val="80000"/>
              </a:lnSpc>
              <a:buFont typeface="+mj-lt"/>
              <a:buAutoNum type="arabicParenR"/>
            </a:pPr>
            <a:r>
              <a:rPr lang="en-US" sz="2000" dirty="0"/>
              <a:t>~</a:t>
            </a:r>
            <a:endParaRPr lang="en-US" sz="2000" dirty="0" smtClean="0"/>
          </a:p>
          <a:p>
            <a:pPr marL="685800" indent="-457200" eaLnBrk="1" hangingPunct="1">
              <a:lnSpc>
                <a:spcPct val="80000"/>
              </a:lnSpc>
              <a:buFont typeface="+mj-lt"/>
              <a:buAutoNum type="arabicParenR"/>
            </a:pPr>
            <a:r>
              <a:rPr lang="en-US" sz="2000" dirty="0"/>
              <a:t>~</a:t>
            </a:r>
            <a:endParaRPr lang="en-US" sz="2000" dirty="0" smtClean="0"/>
          </a:p>
        </p:txBody>
      </p:sp>
    </p:spTree>
    <p:extLst>
      <p:ext uri="{BB962C8B-B14F-4D97-AF65-F5344CB8AC3E}">
        <p14:creationId xmlns:p14="http://schemas.microsoft.com/office/powerpoint/2010/main" val="1258981993"/>
      </p:ext>
    </p:extLst>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Content Placeholder 2"/>
          <p:cNvSpPr>
            <a:spLocks noGrp="1"/>
          </p:cNvSpPr>
          <p:nvPr>
            <p:ph idx="1"/>
          </p:nvPr>
        </p:nvSpPr>
        <p:spPr>
          <a:xfrm>
            <a:off x="457200" y="1600200"/>
            <a:ext cx="8458200" cy="4038600"/>
          </a:xfrm>
        </p:spPr>
        <p:txBody>
          <a:bodyPr/>
          <a:lstStyle/>
          <a:p>
            <a:pPr marL="228600" indent="0" eaLnBrk="1" hangingPunct="1">
              <a:buFont typeface="Arial" charset="0"/>
              <a:buNone/>
            </a:pPr>
            <a:r>
              <a:rPr lang="en-US" sz="2600" dirty="0" smtClean="0"/>
              <a:t>Group C Students are seated </a:t>
            </a:r>
            <a:r>
              <a:rPr lang="en-US" sz="2600" dirty="0" smtClean="0"/>
              <a:t>and ready.</a:t>
            </a:r>
            <a:endParaRPr lang="en-US" sz="2600" dirty="0" smtClean="0"/>
          </a:p>
          <a:p>
            <a:pPr marL="228600" indent="0" eaLnBrk="1" hangingPunct="1">
              <a:buFont typeface="Arial" charset="0"/>
              <a:buNone/>
            </a:pPr>
            <a:endParaRPr lang="en-US" sz="2600" dirty="0" smtClean="0"/>
          </a:p>
          <a:p>
            <a:pPr marL="228600" indent="0" eaLnBrk="1" hangingPunct="1">
              <a:buFont typeface="Arial" charset="0"/>
              <a:buNone/>
            </a:pPr>
            <a:endParaRPr lang="en-US" sz="2600" dirty="0" smtClean="0"/>
          </a:p>
        </p:txBody>
      </p:sp>
      <p:grpSp>
        <p:nvGrpSpPr>
          <p:cNvPr id="31746" name="Group 4"/>
          <p:cNvGrpSpPr>
            <a:grpSpLocks/>
          </p:cNvGrpSpPr>
          <p:nvPr/>
        </p:nvGrpSpPr>
        <p:grpSpPr bwMode="auto">
          <a:xfrm>
            <a:off x="0" y="6276975"/>
            <a:ext cx="9144000" cy="581025"/>
            <a:chOff x="0" y="6304845"/>
            <a:chExt cx="9144000" cy="553155"/>
          </a:xfrm>
        </p:grpSpPr>
        <p:sp>
          <p:nvSpPr>
            <p:cNvPr id="6" name="Rectangle 5"/>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31749"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8" name="Rectangle 7"/>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a:t>
            </a:r>
            <a:r>
              <a:rPr lang="en-US" sz="3600" dirty="0" smtClean="0">
                <a:solidFill>
                  <a:schemeClr val="bg1"/>
                </a:solidFill>
                <a:latin typeface="Arial Black" pitchFamily="34" charset="0"/>
              </a:rPr>
              <a:t>7: NC History</a:t>
            </a:r>
            <a:endParaRPr lang="en-US" sz="3600" dirty="0">
              <a:solidFill>
                <a:srgbClr val="FFFFFF"/>
              </a:solidFill>
              <a:latin typeface="Arial Black" pitchFamily="34" charset="0"/>
            </a:endParaRPr>
          </a:p>
        </p:txBody>
      </p:sp>
    </p:spTree>
    <p:extLst>
      <p:ext uri="{BB962C8B-B14F-4D97-AF65-F5344CB8AC3E}">
        <p14:creationId xmlns:p14="http://schemas.microsoft.com/office/powerpoint/2010/main" val="1670337455"/>
      </p:ext>
    </p:extLst>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#1:</a:t>
            </a:r>
          </a:p>
          <a:p>
            <a:pPr marL="228600" indent="0" eaLnBrk="1" hangingPunct="1">
              <a:buNone/>
            </a:pPr>
            <a:r>
              <a:rPr lang="en-US" dirty="0"/>
              <a:t>What was the capital of North Carolina before it was </a:t>
            </a:r>
            <a:r>
              <a:rPr lang="en-US" dirty="0" smtClean="0"/>
              <a:t>changed to </a:t>
            </a:r>
            <a:r>
              <a:rPr lang="en-US" dirty="0"/>
              <a:t>Raleigh in 1794?</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7</a:t>
            </a:r>
            <a:r>
              <a:rPr lang="en-US" sz="3600" dirty="0" smtClean="0">
                <a:solidFill>
                  <a:schemeClr val="bg1"/>
                </a:solidFill>
                <a:latin typeface="Arial Black" pitchFamily="34" charset="0"/>
              </a:rPr>
              <a:t>: NC History</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2394724370"/>
      </p:ext>
    </p:extLst>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#1:</a:t>
            </a:r>
          </a:p>
          <a:p>
            <a:pPr marL="228600" indent="0" eaLnBrk="1" hangingPunct="1">
              <a:buNone/>
            </a:pPr>
            <a:r>
              <a:rPr lang="en-US" dirty="0"/>
              <a:t>What was the capital of North Carolina before it was </a:t>
            </a:r>
            <a:r>
              <a:rPr lang="en-US" dirty="0" smtClean="0"/>
              <a:t>changed to </a:t>
            </a:r>
            <a:r>
              <a:rPr lang="en-US" dirty="0"/>
              <a:t>Raleigh in 1794?</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7</a:t>
            </a:r>
            <a:r>
              <a:rPr lang="en-US" sz="3600" dirty="0" smtClean="0">
                <a:solidFill>
                  <a:schemeClr val="bg1"/>
                </a:solidFill>
                <a:latin typeface="Arial Black" pitchFamily="34" charset="0"/>
              </a:rPr>
              <a:t>: NC History</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896789177"/>
      </p:ext>
    </p:extLst>
  </p:cSld>
  <p:clrMapOvr>
    <a:masterClrMapping/>
  </p:clrMapOvr>
  <p:transition advClick="0" advTm="5000"/>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#2:</a:t>
            </a:r>
          </a:p>
          <a:p>
            <a:pPr marL="228600" indent="0" eaLnBrk="1" hangingPunct="1">
              <a:buNone/>
            </a:pPr>
            <a:r>
              <a:rPr lang="en-US" dirty="0"/>
              <a:t>From what island did English settlers of the “Lost Colony” vanish in 1590?</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7</a:t>
            </a:r>
            <a:r>
              <a:rPr lang="en-US" sz="3600" dirty="0" smtClean="0">
                <a:solidFill>
                  <a:schemeClr val="bg1"/>
                </a:solidFill>
                <a:latin typeface="Arial Black" pitchFamily="34" charset="0"/>
              </a:rPr>
              <a:t>: NC History</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1832657545"/>
      </p:ext>
    </p:extLst>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#2:</a:t>
            </a:r>
          </a:p>
          <a:p>
            <a:pPr marL="228600" indent="0" eaLnBrk="1" hangingPunct="1">
              <a:buNone/>
            </a:pPr>
            <a:r>
              <a:rPr lang="en-US" dirty="0"/>
              <a:t>From what island did English settlers of the “Lost Colony” vanish in 1590?</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7</a:t>
            </a:r>
            <a:r>
              <a:rPr lang="en-US" sz="3600" dirty="0" smtClean="0">
                <a:solidFill>
                  <a:schemeClr val="bg1"/>
                </a:solidFill>
                <a:latin typeface="Arial Black" pitchFamily="34" charset="0"/>
              </a:rPr>
              <a:t>: NC History</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2269436533"/>
      </p:ext>
    </p:extLst>
  </p:cSld>
  <p:clrMapOvr>
    <a:masterClrMapping/>
  </p:clrMapOvr>
  <p:transition advClick="0" advTm="5000"/>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#3:</a:t>
            </a:r>
          </a:p>
          <a:p>
            <a:pPr marL="228600" indent="0" eaLnBrk="1" hangingPunct="1">
              <a:buNone/>
            </a:pPr>
            <a:r>
              <a:rPr lang="en-US" dirty="0"/>
              <a:t>Which famous Carolinian pirate was killed off the coast of North Carolina in 1718?</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7</a:t>
            </a:r>
            <a:r>
              <a:rPr lang="en-US" sz="3600" dirty="0" smtClean="0">
                <a:solidFill>
                  <a:schemeClr val="bg1"/>
                </a:solidFill>
                <a:latin typeface="Arial Black" pitchFamily="34" charset="0"/>
              </a:rPr>
              <a:t>: NC History</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2565875006"/>
      </p:ext>
    </p:extLst>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2"/>
          <p:cNvSpPr>
            <a:spLocks noGrp="1"/>
          </p:cNvSpPr>
          <p:nvPr>
            <p:ph idx="1"/>
          </p:nvPr>
        </p:nvSpPr>
        <p:spPr>
          <a:xfrm>
            <a:off x="457200" y="1600200"/>
            <a:ext cx="8229600" cy="4038600"/>
          </a:xfrm>
        </p:spPr>
        <p:txBody>
          <a:bodyPr/>
          <a:lstStyle/>
          <a:p>
            <a:pPr marL="228600" indent="0" eaLnBrk="1" hangingPunct="1">
              <a:buFont typeface="Arial" charset="0"/>
              <a:buNone/>
            </a:pPr>
            <a:r>
              <a:rPr lang="en-US" sz="2600" dirty="0" smtClean="0"/>
              <a:t>Question #3:</a:t>
            </a:r>
          </a:p>
          <a:p>
            <a:pPr marL="228600" indent="0" eaLnBrk="1" hangingPunct="1">
              <a:buNone/>
            </a:pPr>
            <a:r>
              <a:rPr lang="en-US" dirty="0"/>
              <a:t>Which famous Carolinian pirate was killed off the coast of North Carolina in 1718?</a:t>
            </a:r>
          </a:p>
        </p:txBody>
      </p:sp>
      <p:grpSp>
        <p:nvGrpSpPr>
          <p:cNvPr id="78850" name="Group 4"/>
          <p:cNvGrpSpPr>
            <a:grpSpLocks/>
          </p:cNvGrpSpPr>
          <p:nvPr/>
        </p:nvGrpSpPr>
        <p:grpSpPr bwMode="auto">
          <a:xfrm>
            <a:off x="0" y="6276975"/>
            <a:ext cx="9144000" cy="581025"/>
            <a:chOff x="0" y="6304845"/>
            <a:chExt cx="9144000" cy="553155"/>
          </a:xfrm>
        </p:grpSpPr>
        <p:sp>
          <p:nvSpPr>
            <p:cNvPr id="5" name="Rectangle 4"/>
            <p:cNvSpPr/>
            <p:nvPr/>
          </p:nvSpPr>
          <p:spPr>
            <a:xfrm>
              <a:off x="0" y="6309380"/>
              <a:ext cx="9144000" cy="548620"/>
            </a:xfrm>
            <a:prstGeom prst="rect">
              <a:avLst/>
            </a:prstGeom>
            <a:gradFill>
              <a:gsLst>
                <a:gs pos="0">
                  <a:schemeClr val="accent1">
                    <a:tint val="66000"/>
                    <a:satMod val="160000"/>
                  </a:schemeClr>
                </a:gs>
                <a:gs pos="50000">
                  <a:schemeClr val="tx1"/>
                </a:gs>
                <a:gs pos="100000">
                  <a:schemeClr val="tx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fontAlgn="auto">
                <a:spcBef>
                  <a:spcPts val="0"/>
                </a:spcBef>
                <a:spcAft>
                  <a:spcPts val="0"/>
                </a:spcAft>
                <a:defRPr/>
              </a:pPr>
              <a:r>
                <a:rPr lang="en-US" sz="1000" dirty="0">
                  <a:solidFill>
                    <a:schemeClr val="bg1"/>
                  </a:solidFill>
                  <a:latin typeface="Arial Black" pitchFamily="34" charset="0"/>
                  <a:cs typeface="Arial" pitchFamily="34" charset="0"/>
                </a:rPr>
                <a:t>Twelve: State</a:t>
              </a:r>
            </a:p>
            <a:p>
              <a:pPr fontAlgn="auto">
                <a:spcBef>
                  <a:spcPts val="0"/>
                </a:spcBef>
                <a:spcAft>
                  <a:spcPts val="0"/>
                </a:spcAft>
                <a:defRPr/>
              </a:pPr>
              <a:r>
                <a:rPr lang="en-US" sz="1000" dirty="0">
                  <a:solidFill>
                    <a:schemeClr val="bg1"/>
                  </a:solidFill>
                  <a:latin typeface="Arial" pitchFamily="34" charset="0"/>
                  <a:cs typeface="Arial" pitchFamily="34" charset="0"/>
                </a:rPr>
                <a:t>Copyright © 2011. All Rights Reserved.</a:t>
              </a:r>
            </a:p>
            <a:p>
              <a:pPr fontAlgn="auto">
                <a:spcBef>
                  <a:spcPts val="0"/>
                </a:spcBef>
                <a:spcAft>
                  <a:spcPts val="0"/>
                </a:spcAft>
                <a:defRPr/>
              </a:pPr>
              <a:r>
                <a:rPr lang="en-US" sz="1000" dirty="0">
                  <a:solidFill>
                    <a:schemeClr val="bg1"/>
                  </a:solidFill>
                  <a:latin typeface="Arial" pitchFamily="34" charset="0"/>
                  <a:cs typeface="Arial" pitchFamily="34" charset="0"/>
                </a:rPr>
                <a:t>North Carolina Association for Scholastic Activities</a:t>
              </a:r>
            </a:p>
          </p:txBody>
        </p:sp>
        <p:pic>
          <p:nvPicPr>
            <p:cNvPr id="78854" name="Picture 2"/>
            <p:cNvPicPr>
              <a:picLocks noChangeAspect="1" noChangeArrowheads="1"/>
            </p:cNvPicPr>
            <p:nvPr/>
          </p:nvPicPr>
          <p:blipFill>
            <a:blip r:embed="rId3"/>
            <a:srcRect/>
            <a:stretch>
              <a:fillRect/>
            </a:stretch>
          </p:blipFill>
          <p:spPr bwMode="auto">
            <a:xfrm>
              <a:off x="8077200" y="6304845"/>
              <a:ext cx="1066797" cy="553154"/>
            </a:xfrm>
            <a:prstGeom prst="rect">
              <a:avLst/>
            </a:prstGeom>
            <a:noFill/>
            <a:ln w="9525">
              <a:noFill/>
              <a:miter lim="800000"/>
              <a:headEnd/>
              <a:tailEnd/>
            </a:ln>
          </p:spPr>
        </p:pic>
      </p:grpSp>
      <p:sp>
        <p:nvSpPr>
          <p:cNvPr id="7" name="Rectangle 6"/>
          <p:cNvSpPr/>
          <p:nvPr/>
        </p:nvSpPr>
        <p:spPr>
          <a:xfrm>
            <a:off x="0" y="0"/>
            <a:ext cx="9144000" cy="1066800"/>
          </a:xfrm>
          <a:prstGeom prst="rect">
            <a:avLst/>
          </a:prstGeom>
          <a:gradFill>
            <a:gsLst>
              <a:gs pos="0">
                <a:schemeClr val="accent1">
                  <a:tint val="66000"/>
                  <a:satMod val="160000"/>
                </a:schemeClr>
              </a:gs>
              <a:gs pos="50000">
                <a:schemeClr val="tx1"/>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91440" anchor="ctr"/>
          <a:lstStyle/>
          <a:p>
            <a:pPr>
              <a:defRPr/>
            </a:pPr>
            <a:r>
              <a:rPr lang="en-US" sz="3600" dirty="0">
                <a:solidFill>
                  <a:schemeClr val="bg1"/>
                </a:solidFill>
                <a:latin typeface="Arial Black" pitchFamily="34" charset="0"/>
              </a:rPr>
              <a:t>Round 7</a:t>
            </a:r>
            <a:r>
              <a:rPr lang="en-US" sz="3600" dirty="0" smtClean="0">
                <a:solidFill>
                  <a:schemeClr val="bg1"/>
                </a:solidFill>
                <a:latin typeface="Arial Black" pitchFamily="34" charset="0"/>
              </a:rPr>
              <a:t>: NC History</a:t>
            </a:r>
            <a:endParaRPr lang="en-US" sz="3600" dirty="0">
              <a:solidFill>
                <a:srgbClr val="FFFFFF"/>
              </a:solidFill>
              <a:latin typeface="Arial Black" pitchFamily="34" charset="0"/>
            </a:endParaRPr>
          </a:p>
        </p:txBody>
      </p:sp>
      <p:sp>
        <p:nvSpPr>
          <p:cNvPr id="78852" name="TextBox 8"/>
          <p:cNvSpPr txBox="1">
            <a:spLocks noChangeArrowheads="1"/>
          </p:cNvSpPr>
          <p:nvPr/>
        </p:nvSpPr>
        <p:spPr bwMode="auto">
          <a:xfrm>
            <a:off x="7696200" y="5410200"/>
            <a:ext cx="1143000" cy="488950"/>
          </a:xfrm>
          <a:prstGeom prst="rect">
            <a:avLst/>
          </a:prstGeom>
          <a:noFill/>
          <a:ln w="9525">
            <a:noFill/>
            <a:miter lim="800000"/>
            <a:headEnd/>
            <a:tailEnd/>
          </a:ln>
        </p:spPr>
        <p:txBody>
          <a:bodyPr>
            <a:spAutoFit/>
          </a:bodyPr>
          <a:lstStyle/>
          <a:p>
            <a:endParaRPr lang="en-US" sz="2600">
              <a:latin typeface="Arial Black" pitchFamily="34" charset="0"/>
            </a:endParaRPr>
          </a:p>
        </p:txBody>
      </p:sp>
    </p:spTree>
    <p:extLst>
      <p:ext uri="{BB962C8B-B14F-4D97-AF65-F5344CB8AC3E}">
        <p14:creationId xmlns:p14="http://schemas.microsoft.com/office/powerpoint/2010/main" val="3599119722"/>
      </p:ext>
    </p:extLst>
  </p:cSld>
  <p:clrMapOvr>
    <a:masterClrMapping/>
  </p:clrMapOvr>
  <p:transition advClick="0" advTm="5000"/>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30970</TotalTime>
  <Words>8515</Words>
  <Application>Microsoft Office PowerPoint</Application>
  <PresentationFormat>On-screen Show (4:3)</PresentationFormat>
  <Paragraphs>1759</Paragraphs>
  <Slides>177</Slides>
  <Notes>176</Notes>
  <HiddenSlides>0</HiddenSlides>
  <MMClips>0</MMClips>
  <ScaleCrop>false</ScaleCrop>
  <HeadingPairs>
    <vt:vector size="4" baseType="variant">
      <vt:variant>
        <vt:lpstr>Theme</vt:lpstr>
      </vt:variant>
      <vt:variant>
        <vt:i4>1</vt:i4>
      </vt:variant>
      <vt:variant>
        <vt:lpstr>Slide Titles</vt:lpstr>
      </vt:variant>
      <vt:variant>
        <vt:i4>177</vt:i4>
      </vt:variant>
    </vt:vector>
  </HeadingPairs>
  <TitlesOfParts>
    <vt:vector size="178" baseType="lpstr">
      <vt:lpstr>Office Theme</vt:lpstr>
      <vt:lpstr>Twelve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North Carolina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Daniel C. Eckert</dc:creator>
  <cp:lastModifiedBy>Leon</cp:lastModifiedBy>
  <cp:revision>295</cp:revision>
  <dcterms:created xsi:type="dcterms:W3CDTF">2010-06-19T03:21:15Z</dcterms:created>
  <dcterms:modified xsi:type="dcterms:W3CDTF">2014-08-13T12:18:42Z</dcterms:modified>
</cp:coreProperties>
</file>